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1" r:id="rId2"/>
    <p:sldId id="573" r:id="rId3"/>
    <p:sldId id="557" r:id="rId4"/>
    <p:sldId id="574" r:id="rId5"/>
    <p:sldId id="578" r:id="rId6"/>
    <p:sldId id="579" r:id="rId7"/>
    <p:sldId id="580" r:id="rId8"/>
    <p:sldId id="577" r:id="rId9"/>
    <p:sldId id="582" r:id="rId10"/>
    <p:sldId id="583" r:id="rId11"/>
    <p:sldId id="571" r:id="rId12"/>
    <p:sldId id="572" r:id="rId13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1: General" id="{8CFAC4F0-4F02-4B27-B9E8-D8CD0594CBD6}">
          <p14:sldIdLst>
            <p14:sldId id="291"/>
            <p14:sldId id="573"/>
            <p14:sldId id="557"/>
          </p14:sldIdLst>
        </p14:section>
        <p14:section name="Sección 02: Tutorial" id="{DBBFAE4E-A717-41BF-9F11-542560235D7C}">
          <p14:sldIdLst>
            <p14:sldId id="574"/>
            <p14:sldId id="578"/>
            <p14:sldId id="579"/>
            <p14:sldId id="580"/>
            <p14:sldId id="577"/>
            <p14:sldId id="582"/>
          </p14:sldIdLst>
        </p14:section>
        <p14:section name="Sección 03: Buenos Aires" id="{5111C0D0-A448-4005-9720-4DE8F3B0CC60}">
          <p14:sldIdLst>
            <p14:sldId id="583"/>
          </p14:sldIdLst>
        </p14:section>
        <p14:section name="Sección 04: Montevideo" id="{DC02D8CC-1462-4F65-AA30-B185A2E45F98}">
          <p14:sldIdLst>
            <p14:sldId id="571"/>
            <p14:sldId id="5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31A"/>
    <a:srgbClr val="ED7D31"/>
    <a:srgbClr val="FF1C21"/>
    <a:srgbClr val="AC1E97"/>
    <a:srgbClr val="79737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516" y="120"/>
      </p:cViewPr>
      <p:guideLst>
        <p:guide orient="horz" pos="24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15/06/2025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9913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492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653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3700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179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064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035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15/6/2025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Mapa General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45FD869-36B0-4B87-9F9F-041DB13630DE}"/>
              </a:ext>
            </a:extLst>
          </p:cNvPr>
          <p:cNvGrpSpPr/>
          <p:nvPr/>
        </p:nvGrpSpPr>
        <p:grpSpPr>
          <a:xfrm>
            <a:off x="159798" y="1160327"/>
            <a:ext cx="4692151" cy="3281755"/>
            <a:chOff x="874658" y="1303202"/>
            <a:chExt cx="4692151" cy="328175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5DB8B71-90BA-4B5B-8ADC-958A9ED74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04" t="24238" b="59111"/>
            <a:stretch/>
          </p:blipFill>
          <p:spPr>
            <a:xfrm>
              <a:off x="874658" y="1303202"/>
              <a:ext cx="4692151" cy="32817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C93B689-DA27-4DF3-AEB9-776D9272B279}"/>
                </a:ext>
              </a:extLst>
            </p:cNvPr>
            <p:cNvGrpSpPr/>
            <p:nvPr/>
          </p:nvGrpSpPr>
          <p:grpSpPr>
            <a:xfrm>
              <a:off x="3755426" y="4186373"/>
              <a:ext cx="1703011" cy="325777"/>
              <a:chOff x="4476206" y="6346098"/>
              <a:chExt cx="1703011" cy="325777"/>
            </a:xfrm>
            <a:solidFill>
              <a:schemeClr val="bg1"/>
            </a:solidFill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92204F6-C08B-4D2D-B667-04CF2CDF97C3}"/>
                  </a:ext>
                </a:extLst>
              </p:cNvPr>
              <p:cNvSpPr txBox="1"/>
              <p:nvPr/>
            </p:nvSpPr>
            <p:spPr>
              <a:xfrm>
                <a:off x="5047103" y="6364098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Montevideo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DE6F928-F94A-4E61-AA89-33A0DC575527}"/>
                  </a:ext>
                </a:extLst>
              </p:cNvPr>
              <p:cNvSpPr/>
              <p:nvPr/>
            </p:nvSpPr>
            <p:spPr>
              <a:xfrm>
                <a:off x="4476206" y="634609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15" name="Conector: angular 14">
                <a:extLst>
                  <a:ext uri="{FF2B5EF4-FFF2-40B4-BE49-F238E27FC236}">
                    <a16:creationId xmlns:a16="http://schemas.microsoft.com/office/drawing/2014/main" id="{49D7C3B0-C427-4758-87CD-6CCBA981F124}"/>
                  </a:ext>
                </a:extLst>
              </p:cNvPr>
              <p:cNvCxnSpPr>
                <a:cxnSpLocks/>
                <a:stCxn id="12" idx="6"/>
                <a:endCxn id="13" idx="1"/>
              </p:cNvCxnSpPr>
              <p:nvPr/>
            </p:nvCxnSpPr>
            <p:spPr>
              <a:xfrm>
                <a:off x="4512206" y="6364098"/>
                <a:ext cx="534897" cy="153889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535451F5-C7BF-48D4-A0F8-602A6539D889}"/>
                </a:ext>
              </a:extLst>
            </p:cNvPr>
            <p:cNvGrpSpPr/>
            <p:nvPr/>
          </p:nvGrpSpPr>
          <p:grpSpPr>
            <a:xfrm>
              <a:off x="3893538" y="2292122"/>
              <a:ext cx="1564899" cy="1776363"/>
              <a:chOff x="4614318" y="4931512"/>
              <a:chExt cx="1564899" cy="1776363"/>
            </a:xfrm>
            <a:solidFill>
              <a:schemeClr val="bg1"/>
            </a:solidFill>
          </p:grpSpPr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53F413A-5C83-4C15-89FA-D50595DEF528}"/>
                  </a:ext>
                </a:extLst>
              </p:cNvPr>
              <p:cNvSpPr txBox="1"/>
              <p:nvPr/>
            </p:nvSpPr>
            <p:spPr>
              <a:xfrm>
                <a:off x="5047103" y="4931512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El Sauce</a:t>
                </a:r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DB399B15-A97F-4C74-827B-FDD1CCF4EA31}"/>
                  </a:ext>
                </a:extLst>
              </p:cNvPr>
              <p:cNvSpPr/>
              <p:nvPr/>
            </p:nvSpPr>
            <p:spPr>
              <a:xfrm>
                <a:off x="4614318" y="667187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30" name="Conector: angular 29">
                <a:extLst>
                  <a:ext uri="{FF2B5EF4-FFF2-40B4-BE49-F238E27FC236}">
                    <a16:creationId xmlns:a16="http://schemas.microsoft.com/office/drawing/2014/main" id="{863F4F3F-4C76-4BD5-B75F-32E7C2608769}"/>
                  </a:ext>
                </a:extLst>
              </p:cNvPr>
              <p:cNvCxnSpPr>
                <a:cxnSpLocks/>
                <a:stCxn id="29" idx="6"/>
                <a:endCxn id="28" idx="1"/>
              </p:cNvCxnSpPr>
              <p:nvPr/>
            </p:nvCxnSpPr>
            <p:spPr>
              <a:xfrm flipV="1">
                <a:off x="4650318" y="5085401"/>
                <a:ext cx="396785" cy="1604474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18FC088-F195-49A6-9525-08D85015178A}"/>
                </a:ext>
              </a:extLst>
            </p:cNvPr>
            <p:cNvGrpSpPr/>
            <p:nvPr/>
          </p:nvGrpSpPr>
          <p:grpSpPr>
            <a:xfrm>
              <a:off x="1168981" y="3742708"/>
              <a:ext cx="1538218" cy="357721"/>
              <a:chOff x="2431064" y="7743149"/>
              <a:chExt cx="1538218" cy="357721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8727525A-5ECF-4967-A3A9-9F4FEC80157B}"/>
                  </a:ext>
                </a:extLst>
              </p:cNvPr>
              <p:cNvSpPr txBox="1"/>
              <p:nvPr/>
            </p:nvSpPr>
            <p:spPr>
              <a:xfrm>
                <a:off x="2431064" y="7743149"/>
                <a:ext cx="1132114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Buenos Aires</a:t>
                </a:r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2800AFA5-EE54-4337-91B7-36E00EFFFD7C}"/>
                  </a:ext>
                </a:extLst>
              </p:cNvPr>
              <p:cNvSpPr/>
              <p:nvPr/>
            </p:nvSpPr>
            <p:spPr>
              <a:xfrm>
                <a:off x="3933282" y="806487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40" name="Conector: angular 39">
                <a:extLst>
                  <a:ext uri="{FF2B5EF4-FFF2-40B4-BE49-F238E27FC236}">
                    <a16:creationId xmlns:a16="http://schemas.microsoft.com/office/drawing/2014/main" id="{E0FFFB69-773E-4F0A-A763-9DB99D2F98A9}"/>
                  </a:ext>
                </a:extLst>
              </p:cNvPr>
              <p:cNvCxnSpPr>
                <a:cxnSpLocks/>
                <a:stCxn id="39" idx="2"/>
                <a:endCxn id="38" idx="3"/>
              </p:cNvCxnSpPr>
              <p:nvPr/>
            </p:nvCxnSpPr>
            <p:spPr>
              <a:xfrm rot="10800000">
                <a:off x="3563178" y="7897038"/>
                <a:ext cx="370104" cy="18583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FD9009BF-13CC-42B7-A7EC-E2E408186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64" y="4562738"/>
            <a:ext cx="2989625" cy="1494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E469A8-E6A3-4D34-BCB8-C17AEBEDD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79" y="1160327"/>
            <a:ext cx="2989625" cy="167639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ómo era la Buenos Aires de 1810, aquel caserío que transformó la historia  de un continente - Infobae">
            <a:extLst>
              <a:ext uri="{FF2B5EF4-FFF2-40B4-BE49-F238E27FC236}">
                <a16:creationId xmlns:a16="http://schemas.microsoft.com/office/drawing/2014/main" id="{F149D98D-2853-4A9E-A569-7D1A73B2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4577970"/>
            <a:ext cx="2989625" cy="186851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2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Montevideo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19163B8-93E8-42E5-815B-E393010D0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6843" r="18089" b="17555"/>
          <a:stretch/>
        </p:blipFill>
        <p:spPr>
          <a:xfrm>
            <a:off x="159798" y="1116624"/>
            <a:ext cx="6526228" cy="5634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D8A0E8E8-CB74-4165-8C33-335F73A5FC04}"/>
              </a:ext>
            </a:extLst>
          </p:cNvPr>
          <p:cNvSpPr/>
          <p:nvPr/>
        </p:nvSpPr>
        <p:spPr>
          <a:xfrm>
            <a:off x="4659426" y="4313655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347B367-7EEE-4018-9A1F-275247637C67}"/>
              </a:ext>
            </a:extLst>
          </p:cNvPr>
          <p:cNvSpPr/>
          <p:nvPr/>
        </p:nvSpPr>
        <p:spPr>
          <a:xfrm>
            <a:off x="2990330" y="4162154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318E001-25C6-4C71-B564-F53712C92E3F}"/>
              </a:ext>
            </a:extLst>
          </p:cNvPr>
          <p:cNvSpPr/>
          <p:nvPr/>
        </p:nvSpPr>
        <p:spPr>
          <a:xfrm>
            <a:off x="1673505" y="3950886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3B03F1F-3A6D-4E8E-845A-B622241F59B4}"/>
              </a:ext>
            </a:extLst>
          </p:cNvPr>
          <p:cNvSpPr/>
          <p:nvPr/>
        </p:nvSpPr>
        <p:spPr>
          <a:xfrm>
            <a:off x="3217320" y="2540398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92333FE-5CA7-483E-9571-2DA4F01FFE87}"/>
              </a:ext>
            </a:extLst>
          </p:cNvPr>
          <p:cNvSpPr/>
          <p:nvPr/>
        </p:nvSpPr>
        <p:spPr>
          <a:xfrm>
            <a:off x="5558279" y="4734424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1BD58058-02C1-4757-B17F-63004D456C7C}"/>
              </a:ext>
            </a:extLst>
          </p:cNvPr>
          <p:cNvSpPr txBox="1"/>
          <p:nvPr/>
        </p:nvSpPr>
        <p:spPr>
          <a:xfrm>
            <a:off x="6827206" y="1119630"/>
            <a:ext cx="3138594" cy="1600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UY" sz="1400" dirty="0"/>
              <a:t>Montevideo POI:</a:t>
            </a:r>
          </a:p>
          <a:p>
            <a:endParaRPr lang="es-UY" sz="1400" dirty="0"/>
          </a:p>
          <a:p>
            <a:r>
              <a:rPr lang="es-UY" sz="1400" dirty="0"/>
              <a:t>1 - Ciudadela de Montevideo</a:t>
            </a:r>
          </a:p>
          <a:p>
            <a:r>
              <a:rPr lang="es-UY" sz="1400" dirty="0"/>
              <a:t>2 - Plaza Matriz / Plaza Mayor</a:t>
            </a:r>
          </a:p>
          <a:p>
            <a:r>
              <a:rPr lang="es-UY" sz="1400" dirty="0"/>
              <a:t>3 - Plaza Zabala / El fuerte</a:t>
            </a:r>
          </a:p>
          <a:p>
            <a:r>
              <a:rPr lang="es-UY" sz="1400" dirty="0"/>
              <a:t>4 - Hospital Maciel / Hospital de Caridad </a:t>
            </a:r>
          </a:p>
          <a:p>
            <a:r>
              <a:rPr lang="es-UY" sz="1400" dirty="0"/>
              <a:t>5 - Muelle / Bahía de Montevideo</a:t>
            </a:r>
          </a:p>
        </p:txBody>
      </p:sp>
      <p:pic>
        <p:nvPicPr>
          <p:cNvPr id="90" name="Imagen 89">
            <a:extLst>
              <a:ext uri="{FF2B5EF4-FFF2-40B4-BE49-F238E27FC236}">
                <a16:creationId xmlns:a16="http://schemas.microsoft.com/office/drawing/2014/main" id="{DEADC545-87AC-4770-9FA9-B2CC25421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06" y="2806599"/>
            <a:ext cx="5250246" cy="2625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3" name="CuadroTexto 92">
            <a:extLst>
              <a:ext uri="{FF2B5EF4-FFF2-40B4-BE49-F238E27FC236}">
                <a16:creationId xmlns:a16="http://schemas.microsoft.com/office/drawing/2014/main" id="{8BD91F87-5370-43EF-984E-E17BEA071F8C}"/>
              </a:ext>
            </a:extLst>
          </p:cNvPr>
          <p:cNvSpPr txBox="1"/>
          <p:nvPr/>
        </p:nvSpPr>
        <p:spPr>
          <a:xfrm>
            <a:off x="10042648" y="1116624"/>
            <a:ext cx="2034804" cy="1600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UY" sz="1400" dirty="0"/>
              <a:t>Facetas de Montevideo:</a:t>
            </a:r>
          </a:p>
          <a:p>
            <a:endParaRPr lang="es-UY" sz="1400" dirty="0"/>
          </a:p>
          <a:p>
            <a:r>
              <a:rPr lang="es-UY" sz="1400" dirty="0"/>
              <a:t>1 – Militar</a:t>
            </a:r>
          </a:p>
          <a:p>
            <a:r>
              <a:rPr lang="es-UY" sz="1400" dirty="0"/>
              <a:t>2 – Religión</a:t>
            </a:r>
          </a:p>
          <a:p>
            <a:r>
              <a:rPr lang="es-UY" sz="1400" dirty="0"/>
              <a:t>3 – Política</a:t>
            </a:r>
          </a:p>
          <a:p>
            <a:r>
              <a:rPr lang="es-UY" sz="1400" dirty="0"/>
              <a:t>4 – Pueblo</a:t>
            </a:r>
          </a:p>
          <a:p>
            <a:r>
              <a:rPr lang="es-UY" sz="1400" dirty="0"/>
              <a:t>5 - Economía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D6F0214E-2D5B-47B1-9EF5-80747180A4A6}"/>
              </a:ext>
            </a:extLst>
          </p:cNvPr>
          <p:cNvSpPr/>
          <p:nvPr/>
        </p:nvSpPr>
        <p:spPr>
          <a:xfrm>
            <a:off x="5100762" y="4218167"/>
            <a:ext cx="1061499" cy="1144988"/>
          </a:xfrm>
          <a:custGeom>
            <a:avLst/>
            <a:gdLst>
              <a:gd name="connsiteX0" fmla="*/ 166977 w 1061499"/>
              <a:gd name="connsiteY0" fmla="*/ 15903 h 1144988"/>
              <a:gd name="connsiteX1" fmla="*/ 0 w 1061499"/>
              <a:gd name="connsiteY1" fmla="*/ 890546 h 1144988"/>
              <a:gd name="connsiteX2" fmla="*/ 43732 w 1061499"/>
              <a:gd name="connsiteY2" fmla="*/ 922351 h 1144988"/>
              <a:gd name="connsiteX3" fmla="*/ 166977 w 1061499"/>
              <a:gd name="connsiteY3" fmla="*/ 854765 h 1144988"/>
              <a:gd name="connsiteX4" fmla="*/ 397565 w 1061499"/>
              <a:gd name="connsiteY4" fmla="*/ 862716 h 1144988"/>
              <a:gd name="connsiteX5" fmla="*/ 492981 w 1061499"/>
              <a:gd name="connsiteY5" fmla="*/ 898497 h 1144988"/>
              <a:gd name="connsiteX6" fmla="*/ 743447 w 1061499"/>
              <a:gd name="connsiteY6" fmla="*/ 1144988 h 1144988"/>
              <a:gd name="connsiteX7" fmla="*/ 1009815 w 1061499"/>
              <a:gd name="connsiteY7" fmla="*/ 803082 h 1144988"/>
              <a:gd name="connsiteX8" fmla="*/ 1061499 w 1061499"/>
              <a:gd name="connsiteY8" fmla="*/ 381663 h 1144988"/>
              <a:gd name="connsiteX9" fmla="*/ 675861 w 1061499"/>
              <a:gd name="connsiteY9" fmla="*/ 349857 h 1144988"/>
              <a:gd name="connsiteX10" fmla="*/ 600323 w 1061499"/>
              <a:gd name="connsiteY10" fmla="*/ 329979 h 1144988"/>
              <a:gd name="connsiteX11" fmla="*/ 445273 w 1061499"/>
              <a:gd name="connsiteY11" fmla="*/ 170953 h 1144988"/>
              <a:gd name="connsiteX12" fmla="*/ 393589 w 1061499"/>
              <a:gd name="connsiteY12" fmla="*/ 0 h 1144988"/>
              <a:gd name="connsiteX13" fmla="*/ 166977 w 1061499"/>
              <a:gd name="connsiteY13" fmla="*/ 15903 h 114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1499" h="1144988">
                <a:moveTo>
                  <a:pt x="166977" y="15903"/>
                </a:moveTo>
                <a:lnTo>
                  <a:pt x="0" y="890546"/>
                </a:lnTo>
                <a:lnTo>
                  <a:pt x="43732" y="922351"/>
                </a:lnTo>
                <a:lnTo>
                  <a:pt x="166977" y="854765"/>
                </a:lnTo>
                <a:lnTo>
                  <a:pt x="397565" y="862716"/>
                </a:lnTo>
                <a:lnTo>
                  <a:pt x="492981" y="898497"/>
                </a:lnTo>
                <a:lnTo>
                  <a:pt x="743447" y="1144988"/>
                </a:lnTo>
                <a:lnTo>
                  <a:pt x="1009815" y="803082"/>
                </a:lnTo>
                <a:lnTo>
                  <a:pt x="1061499" y="381663"/>
                </a:lnTo>
                <a:lnTo>
                  <a:pt x="675861" y="349857"/>
                </a:lnTo>
                <a:lnTo>
                  <a:pt x="600323" y="329979"/>
                </a:lnTo>
                <a:lnTo>
                  <a:pt x="445273" y="170953"/>
                </a:lnTo>
                <a:lnTo>
                  <a:pt x="393589" y="0"/>
                </a:lnTo>
                <a:lnTo>
                  <a:pt x="166977" y="15903"/>
                </a:lnTo>
                <a:close/>
              </a:path>
            </a:pathLst>
          </a:cu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E57EA9D-57AA-4EEF-A65A-4EF613D26602}"/>
              </a:ext>
            </a:extLst>
          </p:cNvPr>
          <p:cNvSpPr/>
          <p:nvPr/>
        </p:nvSpPr>
        <p:spPr>
          <a:xfrm>
            <a:off x="4206202" y="4206239"/>
            <a:ext cx="787217" cy="45322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0DDA3AA-3E1F-4BC7-9C70-ACBE8EC1F0A5}"/>
              </a:ext>
            </a:extLst>
          </p:cNvPr>
          <p:cNvSpPr/>
          <p:nvPr/>
        </p:nvSpPr>
        <p:spPr>
          <a:xfrm rot="17637178">
            <a:off x="2814231" y="4013758"/>
            <a:ext cx="530099" cy="45322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3A631AA-453C-42D5-BA03-F817C35D6AEC}"/>
              </a:ext>
            </a:extLst>
          </p:cNvPr>
          <p:cNvSpPr/>
          <p:nvPr/>
        </p:nvSpPr>
        <p:spPr>
          <a:xfrm>
            <a:off x="1522402" y="3812605"/>
            <a:ext cx="501206" cy="45322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746A98E3-89A7-42B7-8CC9-879227912C25}"/>
              </a:ext>
            </a:extLst>
          </p:cNvPr>
          <p:cNvSpPr/>
          <p:nvPr/>
        </p:nvSpPr>
        <p:spPr>
          <a:xfrm>
            <a:off x="2075290" y="2345635"/>
            <a:ext cx="2111072" cy="890546"/>
          </a:xfrm>
          <a:custGeom>
            <a:avLst/>
            <a:gdLst>
              <a:gd name="connsiteX0" fmla="*/ 1944094 w 2111072"/>
              <a:gd name="connsiteY0" fmla="*/ 0 h 890546"/>
              <a:gd name="connsiteX1" fmla="*/ 2111072 w 2111072"/>
              <a:gd name="connsiteY1" fmla="*/ 91440 h 890546"/>
              <a:gd name="connsiteX2" fmla="*/ 1824825 w 2111072"/>
              <a:gd name="connsiteY2" fmla="*/ 500932 h 890546"/>
              <a:gd name="connsiteX3" fmla="*/ 1025719 w 2111072"/>
              <a:gd name="connsiteY3" fmla="*/ 489005 h 890546"/>
              <a:gd name="connsiteX4" fmla="*/ 564543 w 2111072"/>
              <a:gd name="connsiteY4" fmla="*/ 492981 h 890546"/>
              <a:gd name="connsiteX5" fmla="*/ 242515 w 2111072"/>
              <a:gd name="connsiteY5" fmla="*/ 890546 h 890546"/>
              <a:gd name="connsiteX6" fmla="*/ 0 w 2111072"/>
              <a:gd name="connsiteY6" fmla="*/ 771276 h 890546"/>
              <a:gd name="connsiteX7" fmla="*/ 485030 w 2111072"/>
              <a:gd name="connsiteY7" fmla="*/ 127221 h 890546"/>
              <a:gd name="connsiteX8" fmla="*/ 1689653 w 2111072"/>
              <a:gd name="connsiteY8" fmla="*/ 143123 h 890546"/>
              <a:gd name="connsiteX9" fmla="*/ 1944094 w 2111072"/>
              <a:gd name="connsiteY9" fmla="*/ 0 h 89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11072" h="890546">
                <a:moveTo>
                  <a:pt x="1944094" y="0"/>
                </a:moveTo>
                <a:lnTo>
                  <a:pt x="2111072" y="91440"/>
                </a:lnTo>
                <a:lnTo>
                  <a:pt x="1824825" y="500932"/>
                </a:lnTo>
                <a:lnTo>
                  <a:pt x="1025719" y="489005"/>
                </a:lnTo>
                <a:lnTo>
                  <a:pt x="564543" y="492981"/>
                </a:lnTo>
                <a:lnTo>
                  <a:pt x="242515" y="890546"/>
                </a:lnTo>
                <a:lnTo>
                  <a:pt x="0" y="771276"/>
                </a:lnTo>
                <a:lnTo>
                  <a:pt x="485030" y="127221"/>
                </a:lnTo>
                <a:lnTo>
                  <a:pt x="1689653" y="143123"/>
                </a:lnTo>
                <a:lnTo>
                  <a:pt x="1944094" y="0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44312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69F8210-2451-4E86-8FF7-9ED50C30F2F1}"/>
              </a:ext>
            </a:extLst>
          </p:cNvPr>
          <p:cNvGrpSpPr/>
          <p:nvPr/>
        </p:nvGrpSpPr>
        <p:grpSpPr>
          <a:xfrm>
            <a:off x="4140947" y="5456664"/>
            <a:ext cx="1717237" cy="1303512"/>
            <a:chOff x="4019030" y="5447955"/>
            <a:chExt cx="1717237" cy="1303512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41F3D96-FE69-4029-B391-6F165DDE4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16" t="50391" r="23620" b="35878"/>
            <a:stretch/>
          </p:blipFill>
          <p:spPr>
            <a:xfrm>
              <a:off x="4019030" y="5447955"/>
              <a:ext cx="1717237" cy="13035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BC30D561-777A-443E-A150-DBDD9A4808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8677" y="5761418"/>
              <a:ext cx="639101" cy="335745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E270D975-F293-444A-841A-A070E7290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9031" y="5761418"/>
              <a:ext cx="42964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4D22EF68-1E94-4B15-A18F-0ED39D2D5856}"/>
                </a:ext>
              </a:extLst>
            </p:cNvPr>
            <p:cNvSpPr/>
            <p:nvPr/>
          </p:nvSpPr>
          <p:spPr>
            <a:xfrm>
              <a:off x="5501241" y="5459724"/>
              <a:ext cx="192102" cy="192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1</a:t>
              </a:r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028EC291-51E1-43D4-B380-107319EADE1C}"/>
                </a:ext>
              </a:extLst>
            </p:cNvPr>
            <p:cNvGrpSpPr/>
            <p:nvPr/>
          </p:nvGrpSpPr>
          <p:grpSpPr>
            <a:xfrm rot="17871645">
              <a:off x="4551081" y="6016468"/>
              <a:ext cx="309915" cy="282471"/>
              <a:chOff x="3610480" y="878520"/>
              <a:chExt cx="3222230" cy="2936877"/>
            </a:xfrm>
          </p:grpSpPr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D28979ED-62BC-417C-9C04-C26159926E4C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A17A45F2-0A61-4527-8B9C-2E3135BA7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032BCEC-7FCC-4D3D-8239-0B25120846F3}"/>
                </a:ext>
              </a:extLst>
            </p:cNvPr>
            <p:cNvGrpSpPr/>
            <p:nvPr/>
          </p:nvGrpSpPr>
          <p:grpSpPr>
            <a:xfrm rot="16200000">
              <a:off x="4104689" y="5861511"/>
              <a:ext cx="309915" cy="282471"/>
              <a:chOff x="3610480" y="878520"/>
              <a:chExt cx="3222230" cy="2936877"/>
            </a:xfrm>
          </p:grpSpPr>
          <p:sp>
            <p:nvSpPr>
              <p:cNvPr id="28" name="Triángulo isósceles 27">
                <a:extLst>
                  <a:ext uri="{FF2B5EF4-FFF2-40B4-BE49-F238E27FC236}">
                    <a16:creationId xmlns:a16="http://schemas.microsoft.com/office/drawing/2014/main" id="{877AEDB2-9D06-4084-A052-96BE47C31725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383B3F62-275E-4EAC-B531-73906B83F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624857E-8F50-46A3-BFAB-986847C37BC0}"/>
              </a:ext>
            </a:extLst>
          </p:cNvPr>
          <p:cNvGrpSpPr/>
          <p:nvPr/>
        </p:nvGrpSpPr>
        <p:grpSpPr>
          <a:xfrm>
            <a:off x="385023" y="4393132"/>
            <a:ext cx="2238886" cy="1310314"/>
            <a:chOff x="219561" y="4367005"/>
            <a:chExt cx="2238886" cy="1310314"/>
          </a:xfrm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BD18BA05-7117-4741-8F36-05C6A13B1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4" t="42989" r="52806" b="45805"/>
            <a:stretch/>
          </p:blipFill>
          <p:spPr>
            <a:xfrm>
              <a:off x="219561" y="4372981"/>
              <a:ext cx="2238886" cy="130433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058B7C28-0D1D-4BA0-959D-29390A739B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3685" y="5037102"/>
              <a:ext cx="884761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AEC8ECB9-1770-49A0-ACD7-57BF714CAB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2820" y="5025150"/>
              <a:ext cx="217641" cy="40713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CA1C2A07-2FCD-4EA4-A5AC-E3D93F5A37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8756" y="5195364"/>
              <a:ext cx="464694" cy="205895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0EBF6281-F443-4D1F-AF4D-75B8FF664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313" y="4632134"/>
              <a:ext cx="303963" cy="596582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DA8B198-9556-4E38-9E7B-DA443CDC0200}"/>
                </a:ext>
              </a:extLst>
            </p:cNvPr>
            <p:cNvSpPr/>
            <p:nvPr/>
          </p:nvSpPr>
          <p:spPr>
            <a:xfrm>
              <a:off x="2225562" y="4383874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EFCCF865-8DF3-48BE-B617-FDE3EF7CC83A}"/>
                </a:ext>
              </a:extLst>
            </p:cNvPr>
            <p:cNvGrpSpPr/>
            <p:nvPr/>
          </p:nvGrpSpPr>
          <p:grpSpPr>
            <a:xfrm rot="16200000">
              <a:off x="2045597" y="5101818"/>
              <a:ext cx="311330" cy="283759"/>
              <a:chOff x="3610480" y="878520"/>
              <a:chExt cx="3222230" cy="2936877"/>
            </a:xfrm>
          </p:grpSpPr>
          <p:sp>
            <p:nvSpPr>
              <p:cNvPr id="56" name="Triángulo isósceles 55">
                <a:extLst>
                  <a:ext uri="{FF2B5EF4-FFF2-40B4-BE49-F238E27FC236}">
                    <a16:creationId xmlns:a16="http://schemas.microsoft.com/office/drawing/2014/main" id="{2C208B3F-A6C8-4636-9932-617B297F92BC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57" name="Imagen 56">
                <a:extLst>
                  <a:ext uri="{FF2B5EF4-FFF2-40B4-BE49-F238E27FC236}">
                    <a16:creationId xmlns:a16="http://schemas.microsoft.com/office/drawing/2014/main" id="{968CBF8E-302B-46C9-A6CD-FE0E2D6A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45BC61BD-AF07-4CFC-A9D3-EBE179BC4B4A}"/>
                </a:ext>
              </a:extLst>
            </p:cNvPr>
            <p:cNvGrpSpPr/>
            <p:nvPr/>
          </p:nvGrpSpPr>
          <p:grpSpPr>
            <a:xfrm rot="1510932">
              <a:off x="728953" y="4793529"/>
              <a:ext cx="311329" cy="283759"/>
              <a:chOff x="3610480" y="878520"/>
              <a:chExt cx="3222230" cy="2936877"/>
            </a:xfrm>
          </p:grpSpPr>
          <p:sp>
            <p:nvSpPr>
              <p:cNvPr id="54" name="Triángulo isósceles 53">
                <a:extLst>
                  <a:ext uri="{FF2B5EF4-FFF2-40B4-BE49-F238E27FC236}">
                    <a16:creationId xmlns:a16="http://schemas.microsoft.com/office/drawing/2014/main" id="{F85BE87F-27C1-4413-BE94-EE9B251C2532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55" name="Imagen 54">
                <a:extLst>
                  <a:ext uri="{FF2B5EF4-FFF2-40B4-BE49-F238E27FC236}">
                    <a16:creationId xmlns:a16="http://schemas.microsoft.com/office/drawing/2014/main" id="{3DB9AE42-E065-456B-98D9-0AE237A75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07E66548-3F8A-4EEA-8988-BF14F9E7EE42}"/>
                </a:ext>
              </a:extLst>
            </p:cNvPr>
            <p:cNvGrpSpPr/>
            <p:nvPr/>
          </p:nvGrpSpPr>
          <p:grpSpPr>
            <a:xfrm rot="12394510">
              <a:off x="1601266" y="5176610"/>
              <a:ext cx="311329" cy="283759"/>
              <a:chOff x="3610480" y="878520"/>
              <a:chExt cx="3222230" cy="2936877"/>
            </a:xfrm>
          </p:grpSpPr>
          <p:sp>
            <p:nvSpPr>
              <p:cNvPr id="52" name="Triángulo isósceles 51">
                <a:extLst>
                  <a:ext uri="{FF2B5EF4-FFF2-40B4-BE49-F238E27FC236}">
                    <a16:creationId xmlns:a16="http://schemas.microsoft.com/office/drawing/2014/main" id="{3569F099-E364-4FBF-A476-F4D7F229A021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53" name="Imagen 52">
                <a:extLst>
                  <a:ext uri="{FF2B5EF4-FFF2-40B4-BE49-F238E27FC236}">
                    <a16:creationId xmlns:a16="http://schemas.microsoft.com/office/drawing/2014/main" id="{8903D736-D263-4310-97E2-B386F1283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8F37862C-1AE5-472A-8B9E-A445422E7B48}"/>
                </a:ext>
              </a:extLst>
            </p:cNvPr>
            <p:cNvGrpSpPr/>
            <p:nvPr/>
          </p:nvGrpSpPr>
          <p:grpSpPr>
            <a:xfrm rot="17828032">
              <a:off x="989510" y="5350454"/>
              <a:ext cx="311330" cy="283759"/>
              <a:chOff x="3610480" y="878520"/>
              <a:chExt cx="3222230" cy="2936877"/>
            </a:xfrm>
          </p:grpSpPr>
          <p:sp>
            <p:nvSpPr>
              <p:cNvPr id="50" name="Triángulo isósceles 49">
                <a:extLst>
                  <a:ext uri="{FF2B5EF4-FFF2-40B4-BE49-F238E27FC236}">
                    <a16:creationId xmlns:a16="http://schemas.microsoft.com/office/drawing/2014/main" id="{12DDCB5B-7DFF-459F-9552-546DE23E4794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0D863573-2746-46BB-A285-CDC70E2F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AE052D48-0958-483E-8DD0-2E526F99F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120" y="4367005"/>
              <a:ext cx="0" cy="331892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632B9C1E-0A14-4FC7-B256-F08D5D145E10}"/>
                </a:ext>
              </a:extLst>
            </p:cNvPr>
            <p:cNvGrpSpPr/>
            <p:nvPr/>
          </p:nvGrpSpPr>
          <p:grpSpPr>
            <a:xfrm>
              <a:off x="864490" y="4426829"/>
              <a:ext cx="311329" cy="283759"/>
              <a:chOff x="3610480" y="878520"/>
              <a:chExt cx="3222230" cy="2936877"/>
            </a:xfrm>
          </p:grpSpPr>
          <p:sp>
            <p:nvSpPr>
              <p:cNvPr id="48" name="Triángulo isósceles 47">
                <a:extLst>
                  <a:ext uri="{FF2B5EF4-FFF2-40B4-BE49-F238E27FC236}">
                    <a16:creationId xmlns:a16="http://schemas.microsoft.com/office/drawing/2014/main" id="{86757B5D-0BA9-47C6-B4A8-896825C464DB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49" name="Imagen 48">
                <a:extLst>
                  <a:ext uri="{FF2B5EF4-FFF2-40B4-BE49-F238E27FC236}">
                    <a16:creationId xmlns:a16="http://schemas.microsoft.com/office/drawing/2014/main" id="{2B9110A6-C50E-4F4F-B1B2-A479649CF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A5E4A8D-4757-405A-98EF-E33AE38A421E}"/>
              </a:ext>
            </a:extLst>
          </p:cNvPr>
          <p:cNvGrpSpPr/>
          <p:nvPr/>
        </p:nvGrpSpPr>
        <p:grpSpPr>
          <a:xfrm>
            <a:off x="2728249" y="4408837"/>
            <a:ext cx="1315142" cy="1852592"/>
            <a:chOff x="2571496" y="4408837"/>
            <a:chExt cx="1315142" cy="1852592"/>
          </a:xfrm>
        </p:grpSpPr>
        <p:pic>
          <p:nvPicPr>
            <p:cNvPr id="59" name="Imagen 58">
              <a:extLst>
                <a:ext uri="{FF2B5EF4-FFF2-40B4-BE49-F238E27FC236}">
                  <a16:creationId xmlns:a16="http://schemas.microsoft.com/office/drawing/2014/main" id="{5962E9BD-4035-439F-BBC5-B6C1E386B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39" t="45074" r="36073" b="45799"/>
            <a:stretch/>
          </p:blipFill>
          <p:spPr>
            <a:xfrm rot="5400000">
              <a:off x="2302771" y="4677562"/>
              <a:ext cx="1852592" cy="131514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9D61D11D-AA11-4848-9D2E-E0D12D163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85167" y="5494759"/>
              <a:ext cx="12150" cy="524095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C50B0764-BAC3-4F35-A49C-3DB1EE847A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94656" y="4857284"/>
              <a:ext cx="0" cy="40313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>
              <a:extLst>
                <a:ext uri="{FF2B5EF4-FFF2-40B4-BE49-F238E27FC236}">
                  <a16:creationId xmlns:a16="http://schemas.microsoft.com/office/drawing/2014/main" id="{B61E52CA-3FA8-4B13-BA44-BFEDD404234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780973" y="5163966"/>
              <a:ext cx="771539" cy="426292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B22378DC-564D-4FED-A914-91F4DC90CB88}"/>
                </a:ext>
              </a:extLst>
            </p:cNvPr>
            <p:cNvSpPr/>
            <p:nvPr/>
          </p:nvSpPr>
          <p:spPr>
            <a:xfrm>
              <a:off x="3639799" y="4437798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2</a:t>
              </a:r>
            </a:p>
          </p:txBody>
        </p: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76F5C38C-AF36-4C68-B613-D137FB0F0779}"/>
                </a:ext>
              </a:extLst>
            </p:cNvPr>
            <p:cNvGrpSpPr/>
            <p:nvPr/>
          </p:nvGrpSpPr>
          <p:grpSpPr>
            <a:xfrm>
              <a:off x="3495357" y="5823104"/>
              <a:ext cx="282470" cy="309915"/>
              <a:chOff x="7968800" y="4118434"/>
              <a:chExt cx="529350" cy="580782"/>
            </a:xfrm>
          </p:grpSpPr>
          <p:sp>
            <p:nvSpPr>
              <p:cNvPr id="73" name="Triángulo isósceles 72">
                <a:extLst>
                  <a:ext uri="{FF2B5EF4-FFF2-40B4-BE49-F238E27FC236}">
                    <a16:creationId xmlns:a16="http://schemas.microsoft.com/office/drawing/2014/main" id="{67F1CDD6-EC72-4BF7-9330-32825DE26CDC}"/>
                  </a:ext>
                </a:extLst>
              </p:cNvPr>
              <p:cNvSpPr/>
              <p:nvPr/>
            </p:nvSpPr>
            <p:spPr>
              <a:xfrm rot="10800000">
                <a:off x="7968800" y="4118434"/>
                <a:ext cx="529350" cy="38284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74" name="Imagen 73">
                <a:extLst>
                  <a:ext uri="{FF2B5EF4-FFF2-40B4-BE49-F238E27FC236}">
                    <a16:creationId xmlns:a16="http://schemas.microsoft.com/office/drawing/2014/main" id="{E34C53DD-2DFE-4623-8C81-16AB44AC1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058367" y="4348999"/>
                <a:ext cx="350216" cy="350217"/>
              </a:xfrm>
              <a:prstGeom prst="rect">
                <a:avLst/>
              </a:prstGeom>
            </p:spPr>
          </p:pic>
        </p:grp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0B48FCF1-D270-4C0E-8ED9-E84A2CF8F43B}"/>
                </a:ext>
              </a:extLst>
            </p:cNvPr>
            <p:cNvGrpSpPr/>
            <p:nvPr/>
          </p:nvGrpSpPr>
          <p:grpSpPr>
            <a:xfrm>
              <a:off x="2621636" y="5109272"/>
              <a:ext cx="282470" cy="309915"/>
              <a:chOff x="7968800" y="4118434"/>
              <a:chExt cx="529350" cy="580782"/>
            </a:xfrm>
          </p:grpSpPr>
          <p:sp>
            <p:nvSpPr>
              <p:cNvPr id="77" name="Triángulo isósceles 76">
                <a:extLst>
                  <a:ext uri="{FF2B5EF4-FFF2-40B4-BE49-F238E27FC236}">
                    <a16:creationId xmlns:a16="http://schemas.microsoft.com/office/drawing/2014/main" id="{762CAD20-4FB4-46EE-BEF3-1D548651CCE1}"/>
                  </a:ext>
                </a:extLst>
              </p:cNvPr>
              <p:cNvSpPr/>
              <p:nvPr/>
            </p:nvSpPr>
            <p:spPr>
              <a:xfrm rot="10800000">
                <a:off x="7968800" y="4118434"/>
                <a:ext cx="529350" cy="38284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78" name="Imagen 77">
                <a:extLst>
                  <a:ext uri="{FF2B5EF4-FFF2-40B4-BE49-F238E27FC236}">
                    <a16:creationId xmlns:a16="http://schemas.microsoft.com/office/drawing/2014/main" id="{34815EB6-9639-41E3-9DB6-9A611BDC5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058367" y="4348999"/>
                <a:ext cx="350216" cy="350217"/>
              </a:xfrm>
              <a:prstGeom prst="rect">
                <a:avLst/>
              </a:prstGeom>
            </p:spPr>
          </p:pic>
        </p:grpSp>
        <p:grpSp>
          <p:nvGrpSpPr>
            <p:cNvPr id="79" name="Grupo 78">
              <a:extLst>
                <a:ext uri="{FF2B5EF4-FFF2-40B4-BE49-F238E27FC236}">
                  <a16:creationId xmlns:a16="http://schemas.microsoft.com/office/drawing/2014/main" id="{E8DE14BE-4EA4-42F8-8AD8-DCCB38179324}"/>
                </a:ext>
              </a:extLst>
            </p:cNvPr>
            <p:cNvGrpSpPr/>
            <p:nvPr/>
          </p:nvGrpSpPr>
          <p:grpSpPr>
            <a:xfrm rot="20301013">
              <a:off x="3028214" y="5439920"/>
              <a:ext cx="282470" cy="309915"/>
              <a:chOff x="7968800" y="4118434"/>
              <a:chExt cx="529350" cy="580782"/>
            </a:xfrm>
          </p:grpSpPr>
          <p:sp>
            <p:nvSpPr>
              <p:cNvPr id="80" name="Triángulo isósceles 79">
                <a:extLst>
                  <a:ext uri="{FF2B5EF4-FFF2-40B4-BE49-F238E27FC236}">
                    <a16:creationId xmlns:a16="http://schemas.microsoft.com/office/drawing/2014/main" id="{7123692B-3363-452B-AE6C-0B8EE40613EA}"/>
                  </a:ext>
                </a:extLst>
              </p:cNvPr>
              <p:cNvSpPr/>
              <p:nvPr/>
            </p:nvSpPr>
            <p:spPr>
              <a:xfrm rot="10800000">
                <a:off x="7968800" y="4118434"/>
                <a:ext cx="529350" cy="38284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81" name="Imagen 80">
                <a:extLst>
                  <a:ext uri="{FF2B5EF4-FFF2-40B4-BE49-F238E27FC236}">
                    <a16:creationId xmlns:a16="http://schemas.microsoft.com/office/drawing/2014/main" id="{AFC68501-8412-4C4C-B13A-6E6FBB179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058367" y="4348999"/>
                <a:ext cx="350216" cy="350217"/>
              </a:xfrm>
              <a:prstGeom prst="rect">
                <a:avLst/>
              </a:prstGeom>
            </p:spPr>
          </p:pic>
        </p:grp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38143EC-D707-45A7-9144-63E4BBB904C6}"/>
              </a:ext>
            </a:extLst>
          </p:cNvPr>
          <p:cNvGrpSpPr/>
          <p:nvPr/>
        </p:nvGrpSpPr>
        <p:grpSpPr>
          <a:xfrm>
            <a:off x="966142" y="2849831"/>
            <a:ext cx="1013057" cy="1468467"/>
            <a:chOff x="783262" y="2823704"/>
            <a:chExt cx="1013057" cy="1468467"/>
          </a:xfrm>
        </p:grpSpPr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EF56A117-D957-4EF0-86DA-C183684FF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4" t="38762" r="74224" b="45614"/>
            <a:stretch/>
          </p:blipFill>
          <p:spPr>
            <a:xfrm>
              <a:off x="783262" y="2823704"/>
              <a:ext cx="1013057" cy="146846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84" name="Conector recto de flecha 83">
              <a:extLst>
                <a:ext uri="{FF2B5EF4-FFF2-40B4-BE49-F238E27FC236}">
                  <a16:creationId xmlns:a16="http://schemas.microsoft.com/office/drawing/2014/main" id="{FE589542-D24A-4186-81E2-DCB6567EE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848" y="2854148"/>
              <a:ext cx="0" cy="136571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14507DCD-F4B7-4448-8BEE-522CED3CFD6A}"/>
                </a:ext>
              </a:extLst>
            </p:cNvPr>
            <p:cNvGrpSpPr/>
            <p:nvPr/>
          </p:nvGrpSpPr>
          <p:grpSpPr>
            <a:xfrm>
              <a:off x="873891" y="3416057"/>
              <a:ext cx="311330" cy="283759"/>
              <a:chOff x="3003213" y="2395092"/>
              <a:chExt cx="583432" cy="531765"/>
            </a:xfrm>
          </p:grpSpPr>
          <p:sp>
            <p:nvSpPr>
              <p:cNvPr id="86" name="Triángulo isósceles 85">
                <a:extLst>
                  <a:ext uri="{FF2B5EF4-FFF2-40B4-BE49-F238E27FC236}">
                    <a16:creationId xmlns:a16="http://schemas.microsoft.com/office/drawing/2014/main" id="{7D342FA2-59F7-4AB7-9AD9-0131B790FFAC}"/>
                  </a:ext>
                </a:extLst>
              </p:cNvPr>
              <p:cNvSpPr/>
              <p:nvPr/>
            </p:nvSpPr>
            <p:spPr>
              <a:xfrm rot="16200000">
                <a:off x="3128467" y="2468679"/>
                <a:ext cx="531765" cy="384591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87" name="Imagen 86">
                <a:extLst>
                  <a:ext uri="{FF2B5EF4-FFF2-40B4-BE49-F238E27FC236}">
                    <a16:creationId xmlns:a16="http://schemas.microsoft.com/office/drawing/2014/main" id="{5856E1D7-8B3F-44B8-8A07-5F0D65EA4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213" y="2485067"/>
                <a:ext cx="351814" cy="351814"/>
              </a:xfrm>
              <a:prstGeom prst="rect">
                <a:avLst/>
              </a:prstGeom>
            </p:spPr>
          </p:pic>
        </p:grp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89FCE7F-B812-4D9B-97CC-C1698C32FAD8}"/>
                </a:ext>
              </a:extLst>
            </p:cNvPr>
            <p:cNvSpPr/>
            <p:nvPr/>
          </p:nvSpPr>
          <p:spPr>
            <a:xfrm>
              <a:off x="1562354" y="2854148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A4AD5EE-8FDD-461B-9781-CDC483D0FEF4}"/>
              </a:ext>
            </a:extLst>
          </p:cNvPr>
          <p:cNvGrpSpPr/>
          <p:nvPr/>
        </p:nvGrpSpPr>
        <p:grpSpPr>
          <a:xfrm>
            <a:off x="960338" y="1095362"/>
            <a:ext cx="2961283" cy="1645887"/>
            <a:chOff x="768749" y="1086653"/>
            <a:chExt cx="2961283" cy="1645887"/>
          </a:xfrm>
        </p:grpSpPr>
        <p:pic>
          <p:nvPicPr>
            <p:cNvPr id="90" name="Imagen 89">
              <a:extLst>
                <a:ext uri="{FF2B5EF4-FFF2-40B4-BE49-F238E27FC236}">
                  <a16:creationId xmlns:a16="http://schemas.microsoft.com/office/drawing/2014/main" id="{E149DEBD-9B43-46D4-995F-14AABB827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29" t="20186" r="45543" b="61384"/>
            <a:stretch/>
          </p:blipFill>
          <p:spPr>
            <a:xfrm>
              <a:off x="768749" y="1086653"/>
              <a:ext cx="2961283" cy="16458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91" name="Conector recto de flecha 90">
              <a:extLst>
                <a:ext uri="{FF2B5EF4-FFF2-40B4-BE49-F238E27FC236}">
                  <a16:creationId xmlns:a16="http://schemas.microsoft.com/office/drawing/2014/main" id="{375562AE-1950-4064-BD76-9C13C8D8E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02" y="1295568"/>
              <a:ext cx="319343" cy="498128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91">
              <a:extLst>
                <a:ext uri="{FF2B5EF4-FFF2-40B4-BE49-F238E27FC236}">
                  <a16:creationId xmlns:a16="http://schemas.microsoft.com/office/drawing/2014/main" id="{96532BEE-D189-4340-924E-FEEAD9D7C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465" y="1780332"/>
              <a:ext cx="1643679" cy="8202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05A150E8-ABBE-4A7B-9727-CD696C172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124" y="1801320"/>
              <a:ext cx="362704" cy="39230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>
              <a:extLst>
                <a:ext uri="{FF2B5EF4-FFF2-40B4-BE49-F238E27FC236}">
                  <a16:creationId xmlns:a16="http://schemas.microsoft.com/office/drawing/2014/main" id="{6ECB6DF8-ABD2-4F05-A840-44F7E2DC9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972" y="2091664"/>
              <a:ext cx="0" cy="58261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DAE60866-9ABB-499D-B193-61D63F1A12CB}"/>
                </a:ext>
              </a:extLst>
            </p:cNvPr>
            <p:cNvGrpSpPr/>
            <p:nvPr/>
          </p:nvGrpSpPr>
          <p:grpSpPr>
            <a:xfrm>
              <a:off x="870653" y="1822302"/>
              <a:ext cx="311329" cy="283759"/>
              <a:chOff x="2988224" y="2156188"/>
              <a:chExt cx="583429" cy="531765"/>
            </a:xfrm>
          </p:grpSpPr>
          <p:sp>
            <p:nvSpPr>
              <p:cNvPr id="103" name="Triángulo isósceles 102">
                <a:extLst>
                  <a:ext uri="{FF2B5EF4-FFF2-40B4-BE49-F238E27FC236}">
                    <a16:creationId xmlns:a16="http://schemas.microsoft.com/office/drawing/2014/main" id="{20FD7272-86FF-41C3-810E-7F0695C48F64}"/>
                  </a:ext>
                </a:extLst>
              </p:cNvPr>
              <p:cNvSpPr/>
              <p:nvPr/>
            </p:nvSpPr>
            <p:spPr>
              <a:xfrm rot="16200000">
                <a:off x="3113476" y="2229776"/>
                <a:ext cx="531765" cy="384589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104" name="Imagen 103">
                <a:extLst>
                  <a:ext uri="{FF2B5EF4-FFF2-40B4-BE49-F238E27FC236}">
                    <a16:creationId xmlns:a16="http://schemas.microsoft.com/office/drawing/2014/main" id="{65104D3D-7B14-46DF-9A39-E7800E30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8224" y="2246162"/>
                <a:ext cx="351813" cy="351814"/>
              </a:xfrm>
              <a:prstGeom prst="rect">
                <a:avLst/>
              </a:prstGeom>
            </p:spPr>
          </p:pic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4BA1CE71-C9D1-4E69-8588-2DF9070B1106}"/>
                </a:ext>
              </a:extLst>
            </p:cNvPr>
            <p:cNvGrpSpPr/>
            <p:nvPr/>
          </p:nvGrpSpPr>
          <p:grpSpPr>
            <a:xfrm rot="2719787">
              <a:off x="1965840" y="1534500"/>
              <a:ext cx="311330" cy="283759"/>
              <a:chOff x="3003213" y="2395092"/>
              <a:chExt cx="583432" cy="531765"/>
            </a:xfrm>
          </p:grpSpPr>
          <p:sp>
            <p:nvSpPr>
              <p:cNvPr id="101" name="Triángulo isósceles 100">
                <a:extLst>
                  <a:ext uri="{FF2B5EF4-FFF2-40B4-BE49-F238E27FC236}">
                    <a16:creationId xmlns:a16="http://schemas.microsoft.com/office/drawing/2014/main" id="{E91A5707-5E13-46EC-9985-0975835D5ED1}"/>
                  </a:ext>
                </a:extLst>
              </p:cNvPr>
              <p:cNvSpPr/>
              <p:nvPr/>
            </p:nvSpPr>
            <p:spPr>
              <a:xfrm rot="16200000">
                <a:off x="3128467" y="2468679"/>
                <a:ext cx="531765" cy="384591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102" name="Imagen 101">
                <a:extLst>
                  <a:ext uri="{FF2B5EF4-FFF2-40B4-BE49-F238E27FC236}">
                    <a16:creationId xmlns:a16="http://schemas.microsoft.com/office/drawing/2014/main" id="{2CDDCCDC-3917-4DD3-974A-41A64DF01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213" y="2485067"/>
                <a:ext cx="351814" cy="351814"/>
              </a:xfrm>
              <a:prstGeom prst="rect">
                <a:avLst/>
              </a:prstGeom>
            </p:spPr>
          </p:pic>
        </p:grp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936EAD78-9064-4828-BB88-DE21665088F0}"/>
                </a:ext>
              </a:extLst>
            </p:cNvPr>
            <p:cNvGrpSpPr/>
            <p:nvPr/>
          </p:nvGrpSpPr>
          <p:grpSpPr>
            <a:xfrm>
              <a:off x="2838635" y="1315372"/>
              <a:ext cx="311330" cy="283759"/>
              <a:chOff x="3003213" y="2395092"/>
              <a:chExt cx="583432" cy="531765"/>
            </a:xfrm>
          </p:grpSpPr>
          <p:sp>
            <p:nvSpPr>
              <p:cNvPr id="99" name="Triángulo isósceles 98">
                <a:extLst>
                  <a:ext uri="{FF2B5EF4-FFF2-40B4-BE49-F238E27FC236}">
                    <a16:creationId xmlns:a16="http://schemas.microsoft.com/office/drawing/2014/main" id="{E7B1AFB6-5188-40D6-8DE6-8756D6E2CBC7}"/>
                  </a:ext>
                </a:extLst>
              </p:cNvPr>
              <p:cNvSpPr/>
              <p:nvPr/>
            </p:nvSpPr>
            <p:spPr>
              <a:xfrm rot="16200000">
                <a:off x="3128467" y="2468679"/>
                <a:ext cx="531765" cy="384591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100" name="Imagen 99">
                <a:extLst>
                  <a:ext uri="{FF2B5EF4-FFF2-40B4-BE49-F238E27FC236}">
                    <a16:creationId xmlns:a16="http://schemas.microsoft.com/office/drawing/2014/main" id="{43A470D7-0760-401C-BF1C-E36913F39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213" y="2485067"/>
                <a:ext cx="351814" cy="351814"/>
              </a:xfrm>
              <a:prstGeom prst="rect">
                <a:avLst/>
              </a:prstGeom>
            </p:spPr>
          </p:pic>
        </p:grp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8F4B3E25-01E8-4C9B-99A2-2B2278D2C50D}"/>
                </a:ext>
              </a:extLst>
            </p:cNvPr>
            <p:cNvSpPr/>
            <p:nvPr/>
          </p:nvSpPr>
          <p:spPr>
            <a:xfrm>
              <a:off x="3497351" y="1116734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7BD156E6-31C0-4040-B39E-0CCC5DCEC653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Mapa / Cámara</a:t>
            </a:r>
          </a:p>
        </p:txBody>
      </p:sp>
    </p:spTree>
    <p:extLst>
      <p:ext uri="{BB962C8B-B14F-4D97-AF65-F5344CB8AC3E}">
        <p14:creationId xmlns:p14="http://schemas.microsoft.com/office/powerpoint/2010/main" val="1409661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D32BEA7-185E-4B7B-AD39-1A16230847C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9754686" y="4345498"/>
            <a:ext cx="0" cy="4437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0DDDE7-FF66-4F49-B799-D81270D7D697}"/>
              </a:ext>
            </a:extLst>
          </p:cNvPr>
          <p:cNvSpPr/>
          <p:nvPr/>
        </p:nvSpPr>
        <p:spPr>
          <a:xfrm>
            <a:off x="99197" y="64618"/>
            <a:ext cx="11879999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Line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708C333-8756-45DC-95AC-1EB9747A300E}"/>
              </a:ext>
            </a:extLst>
          </p:cNvPr>
          <p:cNvSpPr txBox="1"/>
          <p:nvPr/>
        </p:nvSpPr>
        <p:spPr>
          <a:xfrm>
            <a:off x="107586" y="2330493"/>
            <a:ext cx="2979170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19/06/1764</a:t>
            </a:r>
          </a:p>
          <a:p>
            <a:pPr algn="ctr"/>
            <a:r>
              <a:rPr lang="es-UY" dirty="0"/>
              <a:t>Nacimiento de Artigas en Montevideo, Banda Oriental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B901984-DBFA-49AE-A13D-9CBEABC3C538}"/>
              </a:ext>
            </a:extLst>
          </p:cNvPr>
          <p:cNvCxnSpPr>
            <a:cxnSpLocks/>
          </p:cNvCxnSpPr>
          <p:nvPr/>
        </p:nvCxnSpPr>
        <p:spPr>
          <a:xfrm>
            <a:off x="319914" y="3253823"/>
            <a:ext cx="0" cy="16273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FBC7B320-B555-490E-973B-09A18F5FC309}"/>
              </a:ext>
            </a:extLst>
          </p:cNvPr>
          <p:cNvSpPr txBox="1"/>
          <p:nvPr/>
        </p:nvSpPr>
        <p:spPr>
          <a:xfrm>
            <a:off x="107586" y="5504104"/>
            <a:ext cx="327648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A los 12 años (1776)</a:t>
            </a:r>
          </a:p>
          <a:p>
            <a:pPr algn="ctr"/>
            <a:r>
              <a:rPr lang="es-UY" dirty="0"/>
              <a:t>Artigas </a:t>
            </a:r>
            <a:r>
              <a:rPr lang="es-MX" dirty="0"/>
              <a:t>se muda a una estancia en el Sauce, Banda Oriental </a:t>
            </a:r>
            <a:endParaRPr lang="es-UY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809EC49-A55C-4E3F-BFCB-D4DC9ABAABB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745829" y="4103471"/>
            <a:ext cx="0" cy="14006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FF41D325-A229-46DB-B518-E108651585E0}"/>
              </a:ext>
            </a:extLst>
          </p:cNvPr>
          <p:cNvSpPr txBox="1"/>
          <p:nvPr/>
        </p:nvSpPr>
        <p:spPr>
          <a:xfrm>
            <a:off x="3183434" y="2330492"/>
            <a:ext cx="3276486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1797</a:t>
            </a:r>
          </a:p>
          <a:p>
            <a:pPr algn="just"/>
            <a:r>
              <a:rPr lang="es-MX" dirty="0"/>
              <a:t>Artigas ingresa como soldado al cuerpo de Blandengue de Montevideo.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D72B69E-B6FE-4D04-8E7A-CAF5DE71C1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821677" y="3530821"/>
            <a:ext cx="0" cy="13503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277464-9579-423E-80A6-C6DF0D3BF6F4}"/>
              </a:ext>
            </a:extLst>
          </p:cNvPr>
          <p:cNvSpPr txBox="1"/>
          <p:nvPr/>
        </p:nvSpPr>
        <p:spPr>
          <a:xfrm>
            <a:off x="6556598" y="2330492"/>
            <a:ext cx="327648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1806</a:t>
            </a:r>
          </a:p>
          <a:p>
            <a:pPr algn="just"/>
            <a:r>
              <a:rPr lang="es-MX" dirty="0"/>
              <a:t>Artigas participo en la Reconquista de Buenos Aires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C13ACD4-6CD5-484C-B822-05886AAABBBE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194841" y="3253822"/>
            <a:ext cx="0" cy="162739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6C32E6F-4924-4BE5-B306-FD540B23A9C8}"/>
              </a:ext>
            </a:extLst>
          </p:cNvPr>
          <p:cNvCxnSpPr>
            <a:cxnSpLocks/>
          </p:cNvCxnSpPr>
          <p:nvPr/>
        </p:nvCxnSpPr>
        <p:spPr>
          <a:xfrm>
            <a:off x="319914" y="4486014"/>
            <a:ext cx="11568950" cy="257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2A7AA5-DE93-4FB9-B6FE-B038A42E81AA}"/>
              </a:ext>
            </a:extLst>
          </p:cNvPr>
          <p:cNvSpPr txBox="1"/>
          <p:nvPr/>
        </p:nvSpPr>
        <p:spPr>
          <a:xfrm>
            <a:off x="7732549" y="4881217"/>
            <a:ext cx="941362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Nivel 1</a:t>
            </a:r>
            <a:endParaRPr lang="es-MX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3D1044-1BC6-4560-B875-5F765DC8EC93}"/>
              </a:ext>
            </a:extLst>
          </p:cNvPr>
          <p:cNvSpPr txBox="1"/>
          <p:nvPr/>
        </p:nvSpPr>
        <p:spPr>
          <a:xfrm>
            <a:off x="1280993" y="3747206"/>
            <a:ext cx="941362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Tutorial</a:t>
            </a:r>
            <a:endParaRPr lang="es-MX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B982031-F923-4FF7-8E89-9A4EA54D3C06}"/>
              </a:ext>
            </a:extLst>
          </p:cNvPr>
          <p:cNvSpPr txBox="1"/>
          <p:nvPr/>
        </p:nvSpPr>
        <p:spPr>
          <a:xfrm>
            <a:off x="9091315" y="4789208"/>
            <a:ext cx="1326741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Intermedio: Montevideo</a:t>
            </a:r>
            <a:endParaRPr lang="es-MX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787B83E-CFAD-421C-8C80-D8AD4EE920C1}"/>
              </a:ext>
            </a:extLst>
          </p:cNvPr>
          <p:cNvSpPr txBox="1"/>
          <p:nvPr/>
        </p:nvSpPr>
        <p:spPr>
          <a:xfrm>
            <a:off x="99198" y="1104577"/>
            <a:ext cx="1721214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Evento Histórico</a:t>
            </a:r>
            <a:endParaRPr lang="es-UY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768EC70-89E0-4872-8139-6D486F5D94F4}"/>
              </a:ext>
            </a:extLst>
          </p:cNvPr>
          <p:cNvSpPr txBox="1"/>
          <p:nvPr/>
        </p:nvSpPr>
        <p:spPr>
          <a:xfrm>
            <a:off x="99198" y="1539398"/>
            <a:ext cx="172121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Escena Jugable</a:t>
            </a:r>
            <a:endParaRPr lang="es-UY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B87FE65-3B9E-4DB6-8258-C1254705FF55}"/>
              </a:ext>
            </a:extLst>
          </p:cNvPr>
          <p:cNvSpPr txBox="1"/>
          <p:nvPr/>
        </p:nvSpPr>
        <p:spPr>
          <a:xfrm>
            <a:off x="8653455" y="5527175"/>
            <a:ext cx="3276486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1807</a:t>
            </a:r>
          </a:p>
          <a:p>
            <a:pPr algn="just"/>
            <a:r>
              <a:rPr lang="es-MX" dirty="0"/>
              <a:t>Artigas participo en la Defensa de Montevideo.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46E9D3D1-FC77-4C56-A8D6-538BEA1F7276}"/>
              </a:ext>
            </a:extLst>
          </p:cNvPr>
          <p:cNvCxnSpPr>
            <a:cxnSpLocks/>
          </p:cNvCxnSpPr>
          <p:nvPr/>
        </p:nvCxnSpPr>
        <p:spPr>
          <a:xfrm flipH="1">
            <a:off x="11424213" y="4374383"/>
            <a:ext cx="12642" cy="1152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18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Mapa General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45FD869-36B0-4B87-9F9F-041DB13630DE}"/>
              </a:ext>
            </a:extLst>
          </p:cNvPr>
          <p:cNvGrpSpPr/>
          <p:nvPr/>
        </p:nvGrpSpPr>
        <p:grpSpPr>
          <a:xfrm>
            <a:off x="159798" y="1160327"/>
            <a:ext cx="4692151" cy="3281755"/>
            <a:chOff x="874658" y="1303202"/>
            <a:chExt cx="4692151" cy="328175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5DB8B71-90BA-4B5B-8ADC-958A9ED74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04" t="24238" b="59111"/>
            <a:stretch/>
          </p:blipFill>
          <p:spPr>
            <a:xfrm>
              <a:off x="874658" y="1303202"/>
              <a:ext cx="4692151" cy="32817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C93B689-DA27-4DF3-AEB9-776D9272B279}"/>
                </a:ext>
              </a:extLst>
            </p:cNvPr>
            <p:cNvGrpSpPr/>
            <p:nvPr/>
          </p:nvGrpSpPr>
          <p:grpSpPr>
            <a:xfrm>
              <a:off x="3755426" y="4186373"/>
              <a:ext cx="1703011" cy="325777"/>
              <a:chOff x="4476206" y="6346098"/>
              <a:chExt cx="1703011" cy="325777"/>
            </a:xfrm>
            <a:solidFill>
              <a:schemeClr val="bg1"/>
            </a:solidFill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92204F6-C08B-4D2D-B667-04CF2CDF97C3}"/>
                  </a:ext>
                </a:extLst>
              </p:cNvPr>
              <p:cNvSpPr txBox="1"/>
              <p:nvPr/>
            </p:nvSpPr>
            <p:spPr>
              <a:xfrm>
                <a:off x="5047103" y="6364098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Montevideo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DE6F928-F94A-4E61-AA89-33A0DC575527}"/>
                  </a:ext>
                </a:extLst>
              </p:cNvPr>
              <p:cNvSpPr/>
              <p:nvPr/>
            </p:nvSpPr>
            <p:spPr>
              <a:xfrm>
                <a:off x="4476206" y="634609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15" name="Conector: angular 14">
                <a:extLst>
                  <a:ext uri="{FF2B5EF4-FFF2-40B4-BE49-F238E27FC236}">
                    <a16:creationId xmlns:a16="http://schemas.microsoft.com/office/drawing/2014/main" id="{49D7C3B0-C427-4758-87CD-6CCBA981F124}"/>
                  </a:ext>
                </a:extLst>
              </p:cNvPr>
              <p:cNvCxnSpPr>
                <a:cxnSpLocks/>
                <a:stCxn id="12" idx="6"/>
                <a:endCxn id="13" idx="1"/>
              </p:cNvCxnSpPr>
              <p:nvPr/>
            </p:nvCxnSpPr>
            <p:spPr>
              <a:xfrm>
                <a:off x="4512206" y="6364098"/>
                <a:ext cx="534897" cy="153889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535451F5-C7BF-48D4-A0F8-602A6539D889}"/>
                </a:ext>
              </a:extLst>
            </p:cNvPr>
            <p:cNvGrpSpPr/>
            <p:nvPr/>
          </p:nvGrpSpPr>
          <p:grpSpPr>
            <a:xfrm>
              <a:off x="3893538" y="2292122"/>
              <a:ext cx="1564899" cy="1776363"/>
              <a:chOff x="4614318" y="4931512"/>
              <a:chExt cx="1564899" cy="1776363"/>
            </a:xfrm>
            <a:solidFill>
              <a:schemeClr val="bg1"/>
            </a:solidFill>
          </p:grpSpPr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53F413A-5C83-4C15-89FA-D50595DEF528}"/>
                  </a:ext>
                </a:extLst>
              </p:cNvPr>
              <p:cNvSpPr txBox="1"/>
              <p:nvPr/>
            </p:nvSpPr>
            <p:spPr>
              <a:xfrm>
                <a:off x="5047103" y="4931512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El Sauce</a:t>
                </a:r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DB399B15-A97F-4C74-827B-FDD1CCF4EA31}"/>
                  </a:ext>
                </a:extLst>
              </p:cNvPr>
              <p:cNvSpPr/>
              <p:nvPr/>
            </p:nvSpPr>
            <p:spPr>
              <a:xfrm>
                <a:off x="4614318" y="667187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30" name="Conector: angular 29">
                <a:extLst>
                  <a:ext uri="{FF2B5EF4-FFF2-40B4-BE49-F238E27FC236}">
                    <a16:creationId xmlns:a16="http://schemas.microsoft.com/office/drawing/2014/main" id="{863F4F3F-4C76-4BD5-B75F-32E7C2608769}"/>
                  </a:ext>
                </a:extLst>
              </p:cNvPr>
              <p:cNvCxnSpPr>
                <a:cxnSpLocks/>
                <a:stCxn id="29" idx="6"/>
                <a:endCxn id="28" idx="1"/>
              </p:cNvCxnSpPr>
              <p:nvPr/>
            </p:nvCxnSpPr>
            <p:spPr>
              <a:xfrm flipV="1">
                <a:off x="4650318" y="5085401"/>
                <a:ext cx="396785" cy="1604474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18FC088-F195-49A6-9525-08D85015178A}"/>
                </a:ext>
              </a:extLst>
            </p:cNvPr>
            <p:cNvGrpSpPr/>
            <p:nvPr/>
          </p:nvGrpSpPr>
          <p:grpSpPr>
            <a:xfrm>
              <a:off x="1168981" y="3742708"/>
              <a:ext cx="1538218" cy="357721"/>
              <a:chOff x="2431064" y="7743149"/>
              <a:chExt cx="1538218" cy="357721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8727525A-5ECF-4967-A3A9-9F4FEC80157B}"/>
                  </a:ext>
                </a:extLst>
              </p:cNvPr>
              <p:cNvSpPr txBox="1"/>
              <p:nvPr/>
            </p:nvSpPr>
            <p:spPr>
              <a:xfrm>
                <a:off x="2431064" y="7743149"/>
                <a:ext cx="1132114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Buenos Aires</a:t>
                </a:r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2800AFA5-EE54-4337-91B7-36E00EFFFD7C}"/>
                  </a:ext>
                </a:extLst>
              </p:cNvPr>
              <p:cNvSpPr/>
              <p:nvPr/>
            </p:nvSpPr>
            <p:spPr>
              <a:xfrm>
                <a:off x="3933282" y="806487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40" name="Conector: angular 39">
                <a:extLst>
                  <a:ext uri="{FF2B5EF4-FFF2-40B4-BE49-F238E27FC236}">
                    <a16:creationId xmlns:a16="http://schemas.microsoft.com/office/drawing/2014/main" id="{E0FFFB69-773E-4F0A-A763-9DB99D2F98A9}"/>
                  </a:ext>
                </a:extLst>
              </p:cNvPr>
              <p:cNvCxnSpPr>
                <a:cxnSpLocks/>
                <a:stCxn id="39" idx="2"/>
                <a:endCxn id="38" idx="3"/>
              </p:cNvCxnSpPr>
              <p:nvPr/>
            </p:nvCxnSpPr>
            <p:spPr>
              <a:xfrm rot="10800000">
                <a:off x="3563178" y="7897038"/>
                <a:ext cx="370104" cy="18583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FD9009BF-13CC-42B7-A7EC-E2E408186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64" y="4562738"/>
            <a:ext cx="2989625" cy="1494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E469A8-E6A3-4D34-BCB8-C17AEBEDD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79" y="1160327"/>
            <a:ext cx="2989625" cy="167639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ómo era la Buenos Aires de 1810, aquel caserío que transformó la historia  de un continente - Infobae">
            <a:extLst>
              <a:ext uri="{FF2B5EF4-FFF2-40B4-BE49-F238E27FC236}">
                <a16:creationId xmlns:a16="http://schemas.microsoft.com/office/drawing/2014/main" id="{F149D98D-2853-4A9E-A569-7D1A73B2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4577970"/>
            <a:ext cx="2989625" cy="186851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6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216B848-91E8-42D1-99F7-B386E5C64C2F}"/>
              </a:ext>
            </a:extLst>
          </p:cNvPr>
          <p:cNvSpPr txBox="1"/>
          <p:nvPr/>
        </p:nvSpPr>
        <p:spPr>
          <a:xfrm>
            <a:off x="159797" y="1102851"/>
            <a:ext cx="5829941" cy="954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Tutorial: </a:t>
            </a:r>
            <a:r>
              <a:rPr lang="es-UY" sz="1400" dirty="0"/>
              <a:t>Primera escena jugable.</a:t>
            </a:r>
          </a:p>
          <a:p>
            <a:pPr algn="just"/>
            <a:endParaRPr lang="es-UY" sz="1400" dirty="0"/>
          </a:p>
          <a:p>
            <a:pPr algn="just"/>
            <a:r>
              <a:rPr lang="es-UY" sz="1400" u="sng" dirty="0"/>
              <a:t>Historia:</a:t>
            </a:r>
            <a:r>
              <a:rPr lang="es-UY" sz="1400" dirty="0"/>
              <a:t> A los 12 Años (1776) Artigas se muda a la estancia de su abuelo, localizada en </a:t>
            </a:r>
            <a:r>
              <a:rPr lang="es-MX" sz="1400" dirty="0"/>
              <a:t>en el Sauce, Banda Oriental.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405DB9F-D438-4EE9-8A54-31F381A0C22D}"/>
              </a:ext>
            </a:extLst>
          </p:cNvPr>
          <p:cNvSpPr txBox="1"/>
          <p:nvPr/>
        </p:nvSpPr>
        <p:spPr>
          <a:xfrm>
            <a:off x="159797" y="2115224"/>
            <a:ext cx="5829941" cy="18158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Personajes: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Juan Antonio Artigas (Abuelo, Gaucho)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Martina Antonia Artiga (Primera, hermana mayor)</a:t>
            </a:r>
          </a:p>
          <a:p>
            <a:pPr marL="285750" indent="-285750" algn="just">
              <a:buFontTx/>
              <a:buChar char="-"/>
            </a:pPr>
            <a:r>
              <a:rPr lang="es-UY" sz="1400" dirty="0"/>
              <a:t>D. Manuel Francisco Artigas Aznar (Segundo, hermano mayor)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José Nicolás Artigas</a:t>
            </a:r>
            <a:r>
              <a:rPr lang="pt-BR" sz="1400" dirty="0"/>
              <a:t> (</a:t>
            </a:r>
            <a:r>
              <a:rPr lang="es-UY" sz="1400" dirty="0"/>
              <a:t>Tercero</a:t>
            </a:r>
            <a:r>
              <a:rPr lang="pt-BR" sz="1400" dirty="0"/>
              <a:t>, </a:t>
            </a:r>
            <a:r>
              <a:rPr lang="es-UY" sz="1400" dirty="0"/>
              <a:t>hermano</a:t>
            </a:r>
            <a:r>
              <a:rPr lang="pt-BR" sz="1400" dirty="0"/>
              <a:t> mayor)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Pedro Ángel Artigas (Quinto, hermano menor)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Cornelio Cipriano Artigas (Sexto, hermano menor)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Tacuabé (Amigo Charrúa)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B1DAB74-DD11-4679-8040-52691466F0B4}"/>
              </a:ext>
            </a:extLst>
          </p:cNvPr>
          <p:cNvSpPr txBox="1"/>
          <p:nvPr/>
        </p:nvSpPr>
        <p:spPr>
          <a:xfrm>
            <a:off x="159797" y="3997534"/>
            <a:ext cx="5829941" cy="954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Mecánicas a enseñar: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Movimiento básico (Caminar, correr, saltar) 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Acciones (Normales, Poncho, Cargados, Bloqueo, Reacciones) 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Interacciones (Strings, hitbox, recursos,  ítems, estados alterados, dialogo)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F307493-FAEC-48F2-88FA-049D8DDB0B05}"/>
              </a:ext>
            </a:extLst>
          </p:cNvPr>
          <p:cNvSpPr txBox="1"/>
          <p:nvPr/>
        </p:nvSpPr>
        <p:spPr>
          <a:xfrm>
            <a:off x="6202262" y="1104434"/>
            <a:ext cx="5829941" cy="35394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MX" sz="1400" u="sng" dirty="0"/>
              <a:t>Diseño General:</a:t>
            </a:r>
          </a:p>
          <a:p>
            <a:pPr algn="just"/>
            <a:r>
              <a:rPr lang="es-MX" sz="1400" dirty="0"/>
              <a:t>Se compone de tres segmentos, la estancia, campo y los sauces.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dirty="0"/>
              <a:t>En la estancia empieza el jugador, como parte de la rutina de Artigas, de sus hermanos lo despierta para que salga y haga sus entrenamientos. Al salir este llevara al jugador al segundo segmento mientras le explica controles básicos (Caminar, Correr, Saltar, Interactuar).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dirty="0"/>
              <a:t>Al llegar al campo y interactuar con el abuelo, este le enseñara al jugador los ataques principales (Normales, Aéreos, Poncho, Bloqueo) y mecánicas básicas de combate (String, Hitboxes).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dirty="0"/>
              <a:t>Tras estas lecciones el abuelo mandara al jugador a adentrarse en los yuyos, tras avanzar al tercer segmento, los sauces, nos encontraremos con Tacuabé y la tribu de los Charrúas, los cuales nos enseñaran las mecánicas relacionadas a la garra (Recursos, Ítems, Estados alterados, Reacciones).</a:t>
            </a:r>
          </a:p>
        </p:txBody>
      </p:sp>
    </p:spTree>
    <p:extLst>
      <p:ext uri="{BB962C8B-B14F-4D97-AF65-F5344CB8AC3E}">
        <p14:creationId xmlns:p14="http://schemas.microsoft.com/office/powerpoint/2010/main" val="751364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S1: Estancia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216B848-91E8-42D1-99F7-B386E5C64C2F}"/>
              </a:ext>
            </a:extLst>
          </p:cNvPr>
          <p:cNvSpPr txBox="1"/>
          <p:nvPr/>
        </p:nvSpPr>
        <p:spPr>
          <a:xfrm>
            <a:off x="159797" y="1102851"/>
            <a:ext cx="5869077" cy="5693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Sección 1:</a:t>
            </a:r>
            <a:endParaRPr lang="es-UY" sz="1400" dirty="0"/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Personajes: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Cornelio Cipriano Artigas (Sexto, hermano menor, 3yo)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Pedro Ángel Artigas (Quinto, hermano menor, 7yo)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Martina Antonia Artiga (Primera, hermana mayor, 18yo)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Mecánicas a enseñar: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Caminar, Correr (E2).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Saltar (E3).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Hablar (E4).</a:t>
            </a:r>
          </a:p>
          <a:p>
            <a:pPr marL="285750" indent="-285750" algn="just">
              <a:buFontTx/>
              <a:buChar char="-"/>
            </a:pPr>
            <a:endParaRPr lang="es-MX" sz="1400" dirty="0"/>
          </a:p>
          <a:p>
            <a:pPr algn="just"/>
            <a:r>
              <a:rPr lang="es-UY" sz="1400" u="sng" dirty="0"/>
              <a:t>Eventos:</a:t>
            </a:r>
            <a:endParaRPr lang="es-UY" sz="1400" dirty="0"/>
          </a:p>
          <a:p>
            <a:pPr marL="285750" indent="-285750" algn="just">
              <a:buFontTx/>
              <a:buChar char="-"/>
            </a:pPr>
            <a:r>
              <a:rPr lang="es-MX" sz="1400" dirty="0"/>
              <a:t>1 – La cámara sigue a un pájaro el cual recorre el mapa y termina posándose sobre la estancia. Amanece, sale el sol y al alumbrar todo aparece el titulo del nivel. Tutorial N°0 El Sauce 1776. El jugador sale de la estancia y se explica como caminar mediante dialogo.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2 – El jugador se encuentra con Pedro Ángel y esto lo invita a que lo siga. Se explica como correr mediante dialogo.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3 – Hay unos desniveles en el camino. Se explica como saltar mediante dialogo y esta prueba.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4 – El jugador se encuentra a Martina Antonia cuidando a Cornelio Cipriano. Pedro Ángel explica como hablar con personajes mediante dialogo, no se podrá desbloquear la siguiente zona hasta hablar con Martina Antonia.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20D55B3-8065-4279-B55A-2D3F05A41787}"/>
              </a:ext>
            </a:extLst>
          </p:cNvPr>
          <p:cNvGrpSpPr/>
          <p:nvPr/>
        </p:nvGrpSpPr>
        <p:grpSpPr>
          <a:xfrm>
            <a:off x="6144689" y="1102851"/>
            <a:ext cx="3375155" cy="3445503"/>
            <a:chOff x="6972927" y="1102851"/>
            <a:chExt cx="3455548" cy="3527571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386F2FEF-A6E8-4DED-BAC6-5624ECD6FE46}"/>
                </a:ext>
              </a:extLst>
            </p:cNvPr>
            <p:cNvSpPr/>
            <p:nvPr/>
          </p:nvSpPr>
          <p:spPr>
            <a:xfrm>
              <a:off x="6972927" y="1102851"/>
              <a:ext cx="3455548" cy="3527571"/>
            </a:xfrm>
            <a:prstGeom prst="roundRect">
              <a:avLst>
                <a:gd name="adj" fmla="val 2765"/>
              </a:avLst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9CD405E-E8A5-4E33-B2E8-988FBA7C5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1825" y="1102851"/>
              <a:ext cx="25312" cy="2737443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C1B99C52-0738-4858-BD44-069A395FFF40}"/>
                </a:ext>
              </a:extLst>
            </p:cNvPr>
            <p:cNvSpPr/>
            <p:nvPr/>
          </p:nvSpPr>
          <p:spPr>
            <a:xfrm>
              <a:off x="7448259" y="1529418"/>
              <a:ext cx="1088038" cy="1954231"/>
            </a:xfrm>
            <a:custGeom>
              <a:avLst/>
              <a:gdLst>
                <a:gd name="connsiteX0" fmla="*/ 0 w 1132513"/>
                <a:gd name="connsiteY0" fmla="*/ 2211450 h 2211450"/>
                <a:gd name="connsiteX1" fmla="*/ 234891 w 1132513"/>
                <a:gd name="connsiteY1" fmla="*/ 1036991 h 2211450"/>
                <a:gd name="connsiteX2" fmla="*/ 1031846 w 1132513"/>
                <a:gd name="connsiteY2" fmla="*/ 458151 h 2211450"/>
                <a:gd name="connsiteX3" fmla="*/ 1132513 w 1132513"/>
                <a:gd name="connsiteY3" fmla="*/ 5145 h 221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513" h="2211450">
                  <a:moveTo>
                    <a:pt x="0" y="2211450"/>
                  </a:moveTo>
                  <a:cubicBezTo>
                    <a:pt x="31458" y="1770328"/>
                    <a:pt x="62917" y="1329207"/>
                    <a:pt x="234891" y="1036991"/>
                  </a:cubicBezTo>
                  <a:cubicBezTo>
                    <a:pt x="406865" y="744774"/>
                    <a:pt x="882242" y="630125"/>
                    <a:pt x="1031846" y="458151"/>
                  </a:cubicBezTo>
                  <a:cubicBezTo>
                    <a:pt x="1181450" y="286177"/>
                    <a:pt x="1079383" y="-45189"/>
                    <a:pt x="1132513" y="5145"/>
                  </a:cubicBezTo>
                </a:path>
              </a:pathLst>
            </a:custGeom>
            <a:noFill/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C236A47-0E13-4AB9-9468-CC976294C96A}"/>
                </a:ext>
              </a:extLst>
            </p:cNvPr>
            <p:cNvCxnSpPr>
              <a:cxnSpLocks/>
            </p:cNvCxnSpPr>
            <p:nvPr/>
          </p:nvCxnSpPr>
          <p:spPr>
            <a:xfrm>
              <a:off x="7779821" y="4182793"/>
              <a:ext cx="2648653" cy="0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o 17">
              <a:extLst>
                <a:ext uri="{FF2B5EF4-FFF2-40B4-BE49-F238E27FC236}">
                  <a16:creationId xmlns:a16="http://schemas.microsoft.com/office/drawing/2014/main" id="{36253AFD-5912-444F-8B10-0FD6064F5FC2}"/>
                </a:ext>
              </a:extLst>
            </p:cNvPr>
            <p:cNvSpPr/>
            <p:nvPr/>
          </p:nvSpPr>
          <p:spPr>
            <a:xfrm>
              <a:off x="7441821" y="3473322"/>
              <a:ext cx="701753" cy="701753"/>
            </a:xfrm>
            <a:prstGeom prst="arc">
              <a:avLst>
                <a:gd name="adj1" fmla="val 5401104"/>
                <a:gd name="adj2" fmla="val 10771632"/>
              </a:avLst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B46C1E29-BD96-439E-A68C-28D935019184}"/>
                </a:ext>
              </a:extLst>
            </p:cNvPr>
            <p:cNvSpPr/>
            <p:nvPr/>
          </p:nvSpPr>
          <p:spPr>
            <a:xfrm>
              <a:off x="8166106" y="1307304"/>
              <a:ext cx="701753" cy="4442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B69F6B73-76A2-4937-8A85-B565EC772ED7}"/>
                </a:ext>
              </a:extLst>
            </p:cNvPr>
            <p:cNvSpPr/>
            <p:nvPr/>
          </p:nvSpPr>
          <p:spPr>
            <a:xfrm>
              <a:off x="7817842" y="1883627"/>
              <a:ext cx="901940" cy="916961"/>
            </a:xfrm>
            <a:custGeom>
              <a:avLst/>
              <a:gdLst>
                <a:gd name="connsiteX0" fmla="*/ 20180 w 1175247"/>
                <a:gd name="connsiteY0" fmla="*/ 1191237 h 1194820"/>
                <a:gd name="connsiteX1" fmla="*/ 20180 w 1175247"/>
                <a:gd name="connsiteY1" fmla="*/ 1132514 h 1194820"/>
                <a:gd name="connsiteX2" fmla="*/ 229905 w 1175247"/>
                <a:gd name="connsiteY2" fmla="*/ 763398 h 1194820"/>
                <a:gd name="connsiteX3" fmla="*/ 1035248 w 1175247"/>
                <a:gd name="connsiteY3" fmla="*/ 302004 h 1194820"/>
                <a:gd name="connsiteX4" fmla="*/ 1169472 w 1175247"/>
                <a:gd name="connsiteY4" fmla="*/ 0 h 119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247" h="1194820">
                  <a:moveTo>
                    <a:pt x="20180" y="1191237"/>
                  </a:moveTo>
                  <a:cubicBezTo>
                    <a:pt x="2703" y="1197529"/>
                    <a:pt x="-14774" y="1203821"/>
                    <a:pt x="20180" y="1132514"/>
                  </a:cubicBezTo>
                  <a:cubicBezTo>
                    <a:pt x="55134" y="1061207"/>
                    <a:pt x="60727" y="901816"/>
                    <a:pt x="229905" y="763398"/>
                  </a:cubicBezTo>
                  <a:cubicBezTo>
                    <a:pt x="399083" y="624980"/>
                    <a:pt x="878654" y="429237"/>
                    <a:pt x="1035248" y="302004"/>
                  </a:cubicBezTo>
                  <a:cubicBezTo>
                    <a:pt x="1191842" y="174771"/>
                    <a:pt x="1180657" y="87385"/>
                    <a:pt x="1169472" y="0"/>
                  </a:cubicBezTo>
                </a:path>
              </a:pathLst>
            </a:custGeom>
            <a:noFill/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646E727E-6853-43D2-BF9A-A50F165F230E}"/>
                </a:ext>
              </a:extLst>
            </p:cNvPr>
            <p:cNvSpPr/>
            <p:nvPr/>
          </p:nvSpPr>
          <p:spPr>
            <a:xfrm flipH="1">
              <a:off x="10278419" y="1102851"/>
              <a:ext cx="42397" cy="352757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63227D8B-D2C2-43AD-89D0-F196DBF91354}"/>
                </a:ext>
              </a:extLst>
            </p:cNvPr>
            <p:cNvSpPr/>
            <p:nvPr/>
          </p:nvSpPr>
          <p:spPr>
            <a:xfrm>
              <a:off x="10270743" y="4049419"/>
              <a:ext cx="67911" cy="26018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49" name="Elipse 48">
            <a:extLst>
              <a:ext uri="{FF2B5EF4-FFF2-40B4-BE49-F238E27FC236}">
                <a16:creationId xmlns:a16="http://schemas.microsoft.com/office/drawing/2014/main" id="{47C9919C-470B-4F76-BCD4-09E2FFA454D2}"/>
              </a:ext>
            </a:extLst>
          </p:cNvPr>
          <p:cNvSpPr/>
          <p:nvPr/>
        </p:nvSpPr>
        <p:spPr>
          <a:xfrm>
            <a:off x="6569801" y="2547408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2</a:t>
            </a:r>
            <a:endParaRPr lang="es-MX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BA111D43-EEF2-4C02-9CF6-EAB376F16559}"/>
              </a:ext>
            </a:extLst>
          </p:cNvPr>
          <p:cNvSpPr/>
          <p:nvPr/>
        </p:nvSpPr>
        <p:spPr>
          <a:xfrm>
            <a:off x="6590071" y="3874909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3</a:t>
            </a:r>
            <a:endParaRPr lang="es-MX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CA9D866-B306-490A-B522-935BC18591E5}"/>
              </a:ext>
            </a:extLst>
          </p:cNvPr>
          <p:cNvSpPr/>
          <p:nvPr/>
        </p:nvSpPr>
        <p:spPr>
          <a:xfrm>
            <a:off x="8888447" y="3995630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4</a:t>
            </a:r>
            <a:endParaRPr lang="es-MX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7E704C54-486F-4D04-B99C-BEB3578899DD}"/>
              </a:ext>
            </a:extLst>
          </p:cNvPr>
          <p:cNvSpPr/>
          <p:nvPr/>
        </p:nvSpPr>
        <p:spPr>
          <a:xfrm>
            <a:off x="7520898" y="1750833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842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S2: Campo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216B848-91E8-42D1-99F7-B386E5C64C2F}"/>
              </a:ext>
            </a:extLst>
          </p:cNvPr>
          <p:cNvSpPr txBox="1"/>
          <p:nvPr/>
        </p:nvSpPr>
        <p:spPr>
          <a:xfrm>
            <a:off x="159797" y="1069295"/>
            <a:ext cx="5869077" cy="54784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Sección 2:</a:t>
            </a:r>
            <a:endParaRPr lang="es-UY" sz="1400" dirty="0"/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Personajes: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Juan Antonio Artigas (Abuelo, Gaucho)</a:t>
            </a:r>
          </a:p>
          <a:p>
            <a:pPr marL="285750" indent="-285750" algn="just">
              <a:buFontTx/>
              <a:buChar char="-"/>
            </a:pPr>
            <a:r>
              <a:rPr lang="es-UY" sz="1400" dirty="0"/>
              <a:t>D. Manuel Francisco Artigas Aznar (Segundo, hermano mayor, 16 yo)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José Nicolás Artigas</a:t>
            </a:r>
            <a:r>
              <a:rPr lang="pt-BR" sz="1400" dirty="0"/>
              <a:t> (</a:t>
            </a:r>
            <a:r>
              <a:rPr lang="es-UY" sz="1400" dirty="0"/>
              <a:t>Tercero</a:t>
            </a:r>
            <a:r>
              <a:rPr lang="pt-BR" sz="1400" dirty="0"/>
              <a:t>, </a:t>
            </a:r>
            <a:r>
              <a:rPr lang="es-UY" sz="1400" dirty="0"/>
              <a:t>hermano</a:t>
            </a:r>
            <a:r>
              <a:rPr lang="pt-BR" sz="1400" dirty="0"/>
              <a:t> </a:t>
            </a:r>
            <a:r>
              <a:rPr lang="pt-BR" sz="1400" dirty="0" err="1"/>
              <a:t>mayor</a:t>
            </a:r>
            <a:r>
              <a:rPr lang="pt-BR" sz="1400" dirty="0"/>
              <a:t>, 14 </a:t>
            </a:r>
            <a:r>
              <a:rPr lang="pt-BR" sz="1400" dirty="0" err="1"/>
              <a:t>yo</a:t>
            </a:r>
            <a:r>
              <a:rPr lang="pt-BR" sz="1400" dirty="0"/>
              <a:t>)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Mecánicas a enseñar: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Ataque normal 1, 2 (E1).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Ataque cargado (E1).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Strings (E1).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Bloqueo (E2).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Ataque poncho (E2).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Hitboxes (E2).</a:t>
            </a:r>
          </a:p>
          <a:p>
            <a:pPr algn="just"/>
            <a:endParaRPr lang="es-MX" sz="1400" dirty="0"/>
          </a:p>
          <a:p>
            <a:pPr algn="just"/>
            <a:r>
              <a:rPr lang="es-UY" sz="1400" u="sng" dirty="0"/>
              <a:t>Eventos:</a:t>
            </a:r>
            <a:endParaRPr lang="es-UY" sz="1400" dirty="0"/>
          </a:p>
          <a:p>
            <a:pPr marL="285750" indent="-285750" algn="just">
              <a:buFontTx/>
              <a:buChar char="-"/>
            </a:pPr>
            <a:r>
              <a:rPr lang="es-MX" sz="1400" dirty="0"/>
              <a:t>1 – Al salir de la estancia están Juan Antonio, con </a:t>
            </a:r>
            <a:r>
              <a:rPr lang="es-UY" sz="1400" dirty="0"/>
              <a:t>D. Manuel Francisco y </a:t>
            </a:r>
            <a:r>
              <a:rPr lang="es-MX" sz="1400" dirty="0"/>
              <a:t>José Nicolás Artigas entrenando</a:t>
            </a:r>
            <a:r>
              <a:rPr lang="pt-BR" sz="1400" dirty="0"/>
              <a:t> </a:t>
            </a:r>
            <a:r>
              <a:rPr lang="es-MX" sz="1400" dirty="0"/>
              <a:t>contra muñecos de paja. Se le pedirá al jugador que se sume y se le enseñara sobre los ataques normales, cargados y los strings.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2 – Tras terminar se llevara al jugador a un claro para enfrentarlo contra José Nicolás. En esta parte se le enseñara sobre los bloqueos, ataques con poncho y sistema de Hitbox. 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3 – Tras ganar, se le pedirá al jugador que se corte unas hojas y se meta entre los yuyos para seguir con su entrenamiento. </a:t>
            </a: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4B6DA2DD-6DDC-41EC-A6D4-CC53547FEC27}"/>
              </a:ext>
            </a:extLst>
          </p:cNvPr>
          <p:cNvGrpSpPr/>
          <p:nvPr/>
        </p:nvGrpSpPr>
        <p:grpSpPr>
          <a:xfrm>
            <a:off x="6163128" y="1070857"/>
            <a:ext cx="4233075" cy="3737632"/>
            <a:chOff x="4251330" y="2994084"/>
            <a:chExt cx="4233075" cy="3737632"/>
          </a:xfrm>
        </p:grpSpPr>
        <p:sp>
          <p:nvSpPr>
            <p:cNvPr id="77" name="Rectángulo: esquinas redondeadas 76">
              <a:extLst>
                <a:ext uri="{FF2B5EF4-FFF2-40B4-BE49-F238E27FC236}">
                  <a16:creationId xmlns:a16="http://schemas.microsoft.com/office/drawing/2014/main" id="{33F2DD62-DF74-45F7-AFF1-41D720289A26}"/>
                </a:ext>
              </a:extLst>
            </p:cNvPr>
            <p:cNvSpPr/>
            <p:nvPr/>
          </p:nvSpPr>
          <p:spPr>
            <a:xfrm>
              <a:off x="4251330" y="3007732"/>
              <a:ext cx="4230462" cy="3723983"/>
            </a:xfrm>
            <a:prstGeom prst="roundRect">
              <a:avLst>
                <a:gd name="adj" fmla="val 2765"/>
              </a:avLst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8" name="Rectángulo: esquinas redondeadas 77">
              <a:extLst>
                <a:ext uri="{FF2B5EF4-FFF2-40B4-BE49-F238E27FC236}">
                  <a16:creationId xmlns:a16="http://schemas.microsoft.com/office/drawing/2014/main" id="{416004F3-F976-49D1-B678-3EC18898B276}"/>
                </a:ext>
              </a:extLst>
            </p:cNvPr>
            <p:cNvSpPr/>
            <p:nvPr/>
          </p:nvSpPr>
          <p:spPr>
            <a:xfrm>
              <a:off x="7969731" y="3007731"/>
              <a:ext cx="514674" cy="3465143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D4B766B9-D699-4726-A790-F0C91DFCA38C}"/>
                </a:ext>
              </a:extLst>
            </p:cNvPr>
            <p:cNvCxnSpPr>
              <a:cxnSpLocks/>
            </p:cNvCxnSpPr>
            <p:nvPr/>
          </p:nvCxnSpPr>
          <p:spPr>
            <a:xfrm>
              <a:off x="4251330" y="6237774"/>
              <a:ext cx="287377" cy="2195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783B83CC-09ED-402E-9DEA-D9BA3C9D1FE5}"/>
                </a:ext>
              </a:extLst>
            </p:cNvPr>
            <p:cNvSpPr/>
            <p:nvPr/>
          </p:nvSpPr>
          <p:spPr>
            <a:xfrm flipH="1">
              <a:off x="4384515" y="3007731"/>
              <a:ext cx="45719" cy="37239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82FFA900-231D-4D8B-99DC-8CC77807BEF4}"/>
                </a:ext>
              </a:extLst>
            </p:cNvPr>
            <p:cNvSpPr/>
            <p:nvPr/>
          </p:nvSpPr>
          <p:spPr>
            <a:xfrm>
              <a:off x="4368618" y="6105191"/>
              <a:ext cx="73232" cy="28057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82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0A34BEBB-0BB5-437B-8988-30E3B85A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548" y="3053123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93B07410-34D6-4CBE-9423-423351EF1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455" y="3471351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A0654222-69C6-4BB9-8ECB-C1B779CC7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528" y="3027026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9FA69C70-594D-49D9-B532-EA378463E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176" y="3027026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C664CD8A-C87A-461A-BBB0-61AA17D67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7776" y="3509421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58F033A3-F98C-4FF4-8351-C2D29FF0F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989" y="3000928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54E8F1C5-F233-4B3E-A4E8-BA8DD96F0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9484" y="3467115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BE9D0D3F-8C05-48F6-9AD1-F25C97810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232" y="3027026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34EED396-ECB2-4FD2-9135-B689FB4C7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140" y="3445253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Forma libre: forma 90">
              <a:extLst>
                <a:ext uri="{FF2B5EF4-FFF2-40B4-BE49-F238E27FC236}">
                  <a16:creationId xmlns:a16="http://schemas.microsoft.com/office/drawing/2014/main" id="{FC44676B-6989-42CC-99F1-EB8B31E6398F}"/>
                </a:ext>
              </a:extLst>
            </p:cNvPr>
            <p:cNvSpPr/>
            <p:nvPr/>
          </p:nvSpPr>
          <p:spPr>
            <a:xfrm>
              <a:off x="5540664" y="2994084"/>
              <a:ext cx="2742276" cy="3249079"/>
            </a:xfrm>
            <a:custGeom>
              <a:avLst/>
              <a:gdLst>
                <a:gd name="connsiteX0" fmla="*/ 0 w 2952925"/>
                <a:gd name="connsiteY0" fmla="*/ 1057012 h 1057012"/>
                <a:gd name="connsiteX1" fmla="*/ 1375794 w 2952925"/>
                <a:gd name="connsiteY1" fmla="*/ 822121 h 1057012"/>
                <a:gd name="connsiteX2" fmla="*/ 2952925 w 2952925"/>
                <a:gd name="connsiteY2" fmla="*/ 0 h 105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925" h="1057012">
                  <a:moveTo>
                    <a:pt x="0" y="1057012"/>
                  </a:moveTo>
                  <a:cubicBezTo>
                    <a:pt x="441820" y="1027651"/>
                    <a:pt x="883640" y="998290"/>
                    <a:pt x="1375794" y="822121"/>
                  </a:cubicBezTo>
                  <a:cubicBezTo>
                    <a:pt x="1867948" y="645952"/>
                    <a:pt x="2695663" y="145409"/>
                    <a:pt x="2952925" y="0"/>
                  </a:cubicBezTo>
                </a:path>
              </a:pathLst>
            </a:custGeom>
            <a:noFill/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2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8A073096-7BE4-412C-94F0-783F7E59E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037" y="4212557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58D6B8F6-8F77-4078-88BB-0AE617A6A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667" y="4667247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E853C3FE-6317-41CF-AE9C-7FBE9F1A2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316" y="4994249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EF79D565-20A7-436E-B202-0B741E865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181" y="4574610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DD4AE1FD-A43C-41E0-A694-445488C1F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649" y="3846524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54EA4318-A9F2-47F6-8C90-F7520F739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712" y="5401667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Rectángulo 97">
              <a:extLst>
                <a:ext uri="{FF2B5EF4-FFF2-40B4-BE49-F238E27FC236}">
                  <a16:creationId xmlns:a16="http://schemas.microsoft.com/office/drawing/2014/main" id="{05AE072D-E8CE-45D3-B464-5472B2272127}"/>
                </a:ext>
              </a:extLst>
            </p:cNvPr>
            <p:cNvSpPr/>
            <p:nvPr/>
          </p:nvSpPr>
          <p:spPr>
            <a:xfrm>
              <a:off x="5483671" y="3515480"/>
              <a:ext cx="501648" cy="3663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3349AB5D-8163-4AF9-8A5C-AA000BB839B0}"/>
                </a:ext>
              </a:extLst>
            </p:cNvPr>
            <p:cNvCxnSpPr>
              <a:cxnSpLocks/>
            </p:cNvCxnSpPr>
            <p:nvPr/>
          </p:nvCxnSpPr>
          <p:spPr>
            <a:xfrm>
              <a:off x="4536500" y="6231580"/>
              <a:ext cx="3945292" cy="0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0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1BBE4EFF-9E44-4898-8C42-C22B3B93CB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5620" y="5103551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DD935884-ED5D-4ECB-8BBB-108A2A3C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559" y="5432904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Elipse 101">
            <a:extLst>
              <a:ext uri="{FF2B5EF4-FFF2-40B4-BE49-F238E27FC236}">
                <a16:creationId xmlns:a16="http://schemas.microsoft.com/office/drawing/2014/main" id="{F646C7D0-09BC-4688-A578-07E5CE318416}"/>
              </a:ext>
            </a:extLst>
          </p:cNvPr>
          <p:cNvSpPr/>
          <p:nvPr/>
        </p:nvSpPr>
        <p:spPr>
          <a:xfrm>
            <a:off x="6880227" y="4181964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1</a:t>
            </a:r>
            <a:endParaRPr lang="es-MX" dirty="0"/>
          </a:p>
        </p:txBody>
      </p:sp>
      <p:sp>
        <p:nvSpPr>
          <p:cNvPr id="103" name="Elipse 102">
            <a:extLst>
              <a:ext uri="{FF2B5EF4-FFF2-40B4-BE49-F238E27FC236}">
                <a16:creationId xmlns:a16="http://schemas.microsoft.com/office/drawing/2014/main" id="{C8BA38E4-7806-4328-9EFB-794CAC80848E}"/>
              </a:ext>
            </a:extLst>
          </p:cNvPr>
          <p:cNvSpPr/>
          <p:nvPr/>
        </p:nvSpPr>
        <p:spPr>
          <a:xfrm>
            <a:off x="8797294" y="3210242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2</a:t>
            </a:r>
            <a:endParaRPr lang="es-MX" dirty="0"/>
          </a:p>
        </p:txBody>
      </p:sp>
      <p:sp>
        <p:nvSpPr>
          <p:cNvPr id="104" name="Elipse 103">
            <a:extLst>
              <a:ext uri="{FF2B5EF4-FFF2-40B4-BE49-F238E27FC236}">
                <a16:creationId xmlns:a16="http://schemas.microsoft.com/office/drawing/2014/main" id="{2A9B9FDC-8FBD-4234-BA6F-67D37C4D495E}"/>
              </a:ext>
            </a:extLst>
          </p:cNvPr>
          <p:cNvSpPr/>
          <p:nvPr/>
        </p:nvSpPr>
        <p:spPr>
          <a:xfrm>
            <a:off x="9929400" y="1282657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3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810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S3: Sauce</a:t>
            </a:r>
          </a:p>
        </p:txBody>
      </p:sp>
      <p:grpSp>
        <p:nvGrpSpPr>
          <p:cNvPr id="190" name="Grupo 189">
            <a:extLst>
              <a:ext uri="{FF2B5EF4-FFF2-40B4-BE49-F238E27FC236}">
                <a16:creationId xmlns:a16="http://schemas.microsoft.com/office/drawing/2014/main" id="{38D4D013-95CB-4A86-977C-B6E27D5C7E99}"/>
              </a:ext>
            </a:extLst>
          </p:cNvPr>
          <p:cNvGrpSpPr/>
          <p:nvPr/>
        </p:nvGrpSpPr>
        <p:grpSpPr>
          <a:xfrm>
            <a:off x="6028874" y="989755"/>
            <a:ext cx="3642662" cy="2992611"/>
            <a:chOff x="7736923" y="989883"/>
            <a:chExt cx="3642662" cy="2992611"/>
          </a:xfrm>
        </p:grpSpPr>
        <p:sp>
          <p:nvSpPr>
            <p:cNvPr id="191" name="Rectángulo: esquinas redondeadas 190">
              <a:extLst>
                <a:ext uri="{FF2B5EF4-FFF2-40B4-BE49-F238E27FC236}">
                  <a16:creationId xmlns:a16="http://schemas.microsoft.com/office/drawing/2014/main" id="{3032989E-6D07-48C3-90B6-EE9FB5E3939C}"/>
                </a:ext>
              </a:extLst>
            </p:cNvPr>
            <p:cNvSpPr/>
            <p:nvPr/>
          </p:nvSpPr>
          <p:spPr>
            <a:xfrm>
              <a:off x="7846936" y="1065488"/>
              <a:ext cx="3413372" cy="2917006"/>
            </a:xfrm>
            <a:prstGeom prst="roundRect">
              <a:avLst>
                <a:gd name="adj" fmla="val 2765"/>
              </a:avLst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92" name="Picture 4" descr="Árbol Willow Sauce - Foto gratis en Pixabay">
              <a:extLst>
                <a:ext uri="{FF2B5EF4-FFF2-40B4-BE49-F238E27FC236}">
                  <a16:creationId xmlns:a16="http://schemas.microsoft.com/office/drawing/2014/main" id="{D73B57D8-D039-4FBD-826A-9B73B4D2A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9443" y="989883"/>
              <a:ext cx="1680504" cy="1171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ángulo: esquinas redondeadas 192">
              <a:extLst>
                <a:ext uri="{FF2B5EF4-FFF2-40B4-BE49-F238E27FC236}">
                  <a16:creationId xmlns:a16="http://schemas.microsoft.com/office/drawing/2014/main" id="{086851DD-7C5A-4E92-8DF0-9CCE30050C07}"/>
                </a:ext>
              </a:extLst>
            </p:cNvPr>
            <p:cNvSpPr/>
            <p:nvPr/>
          </p:nvSpPr>
          <p:spPr>
            <a:xfrm>
              <a:off x="7969731" y="1143669"/>
              <a:ext cx="1456294" cy="2838825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4" name="Forma libre: forma 193">
              <a:extLst>
                <a:ext uri="{FF2B5EF4-FFF2-40B4-BE49-F238E27FC236}">
                  <a16:creationId xmlns:a16="http://schemas.microsoft.com/office/drawing/2014/main" id="{0D44DC5D-7F60-4200-9EE2-B025ABF682B4}"/>
                </a:ext>
              </a:extLst>
            </p:cNvPr>
            <p:cNvSpPr/>
            <p:nvPr/>
          </p:nvSpPr>
          <p:spPr>
            <a:xfrm>
              <a:off x="7846936" y="2242678"/>
              <a:ext cx="3413372" cy="1739816"/>
            </a:xfrm>
            <a:custGeom>
              <a:avLst/>
              <a:gdLst>
                <a:gd name="connsiteX0" fmla="*/ 0 w 3573710"/>
                <a:gd name="connsiteY0" fmla="*/ 1979802 h 1979802"/>
                <a:gd name="connsiteX1" fmla="*/ 461394 w 3573710"/>
                <a:gd name="connsiteY1" fmla="*/ 1258349 h 1979802"/>
                <a:gd name="connsiteX2" fmla="*/ 1451295 w 3573710"/>
                <a:gd name="connsiteY2" fmla="*/ 159391 h 1979802"/>
                <a:gd name="connsiteX3" fmla="*/ 3573710 w 3573710"/>
                <a:gd name="connsiteY3" fmla="*/ 0 h 197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3710" h="1979802">
                  <a:moveTo>
                    <a:pt x="0" y="1979802"/>
                  </a:moveTo>
                  <a:cubicBezTo>
                    <a:pt x="109756" y="1770776"/>
                    <a:pt x="219512" y="1561751"/>
                    <a:pt x="461394" y="1258349"/>
                  </a:cubicBezTo>
                  <a:cubicBezTo>
                    <a:pt x="703276" y="954947"/>
                    <a:pt x="932576" y="369116"/>
                    <a:pt x="1451295" y="159391"/>
                  </a:cubicBezTo>
                  <a:cubicBezTo>
                    <a:pt x="1970014" y="-50334"/>
                    <a:pt x="3119306" y="25167"/>
                    <a:pt x="3573710" y="0"/>
                  </a:cubicBezTo>
                </a:path>
              </a:pathLst>
            </a:custGeom>
            <a:noFill/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95" name="Picture 4" descr="Árbol Willow Sauce - Foto gratis en Pixabay">
              <a:extLst>
                <a:ext uri="{FF2B5EF4-FFF2-40B4-BE49-F238E27FC236}">
                  <a16:creationId xmlns:a16="http://schemas.microsoft.com/office/drawing/2014/main" id="{3CCCBB2D-045F-4223-81FD-E84DB9B5D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9081" y="2072720"/>
              <a:ext cx="1680504" cy="1171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4" descr="Árbol Willow Sauce - Foto gratis en Pixabay">
              <a:extLst>
                <a:ext uri="{FF2B5EF4-FFF2-40B4-BE49-F238E27FC236}">
                  <a16:creationId xmlns:a16="http://schemas.microsoft.com/office/drawing/2014/main" id="{59D88C4B-CA28-448C-8714-663BDE0F4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923" y="1029501"/>
              <a:ext cx="1680504" cy="1171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4" descr="Árbol Willow Sauce - Foto gratis en Pixabay">
              <a:extLst>
                <a:ext uri="{FF2B5EF4-FFF2-40B4-BE49-F238E27FC236}">
                  <a16:creationId xmlns:a16="http://schemas.microsoft.com/office/drawing/2014/main" id="{8DA26FD9-49C2-481C-BD9C-35A268B45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605" y="1055506"/>
              <a:ext cx="2450282" cy="1707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8" name="CuadroTexto 197">
            <a:extLst>
              <a:ext uri="{FF2B5EF4-FFF2-40B4-BE49-F238E27FC236}">
                <a16:creationId xmlns:a16="http://schemas.microsoft.com/office/drawing/2014/main" id="{7C381899-A266-47F2-A725-B93228A42C7F}"/>
              </a:ext>
            </a:extLst>
          </p:cNvPr>
          <p:cNvSpPr txBox="1"/>
          <p:nvPr/>
        </p:nvSpPr>
        <p:spPr>
          <a:xfrm>
            <a:off x="159797" y="1069295"/>
            <a:ext cx="5869077" cy="46166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Sección 3:</a:t>
            </a:r>
            <a:endParaRPr lang="es-UY" sz="1400" dirty="0"/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Personajes: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Tacuabé (Amigo Charrúa, 15 yo)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Mecánicas a enseñar: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Ítem (E1).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Estados alterados (E1).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Recursos (E2).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Reacciones (E2).</a:t>
            </a:r>
          </a:p>
          <a:p>
            <a:pPr algn="just"/>
            <a:endParaRPr lang="es-MX" sz="1400" dirty="0"/>
          </a:p>
          <a:p>
            <a:pPr algn="just"/>
            <a:r>
              <a:rPr lang="es-UY" sz="1400" u="sng" dirty="0"/>
              <a:t>Eventos:</a:t>
            </a:r>
            <a:endParaRPr lang="es-UY" sz="1400" dirty="0"/>
          </a:p>
          <a:p>
            <a:pPr marL="285750" indent="-285750" algn="just">
              <a:buFontTx/>
              <a:buChar char="-"/>
            </a:pPr>
            <a:r>
              <a:rPr lang="es-MX" sz="1400" dirty="0"/>
              <a:t>1 – Tras pasar por el agua en una zona alta hay unas voladoras, al agarrarlas aparecerá Tacuabé y nos explicara sobre los ítems, su uso y los estados alterados.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2 – Al terminar esta parte lo seguiremos hasta abaja de un sauce donde hay mas charrúas, ahí  nos explicara sobre el Recurso de la garra, como conseguirlo y su uso en con las reacciones y los ítems,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3 – Tras aprender todas las lecciones el jugador empezara a correr automáticamente a la derecha, mientras piensa en su entrenamiento y al terminar se pasa al Nivel 01 con una transición inmediata.</a:t>
            </a:r>
          </a:p>
        </p:txBody>
      </p:sp>
      <p:sp>
        <p:nvSpPr>
          <p:cNvPr id="199" name="Elipse 198">
            <a:extLst>
              <a:ext uri="{FF2B5EF4-FFF2-40B4-BE49-F238E27FC236}">
                <a16:creationId xmlns:a16="http://schemas.microsoft.com/office/drawing/2014/main" id="{D0086F94-7F9B-4118-87C0-5DCD0167F3AE}"/>
              </a:ext>
            </a:extLst>
          </p:cNvPr>
          <p:cNvSpPr/>
          <p:nvPr/>
        </p:nvSpPr>
        <p:spPr>
          <a:xfrm>
            <a:off x="6573187" y="3076695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1</a:t>
            </a:r>
            <a:endParaRPr lang="es-MX" dirty="0"/>
          </a:p>
        </p:txBody>
      </p:sp>
      <p:sp>
        <p:nvSpPr>
          <p:cNvPr id="200" name="Elipse 199">
            <a:extLst>
              <a:ext uri="{FF2B5EF4-FFF2-40B4-BE49-F238E27FC236}">
                <a16:creationId xmlns:a16="http://schemas.microsoft.com/office/drawing/2014/main" id="{36C0396C-303A-4E06-BB3F-E9EC4579548B}"/>
              </a:ext>
            </a:extLst>
          </p:cNvPr>
          <p:cNvSpPr/>
          <p:nvPr/>
        </p:nvSpPr>
        <p:spPr>
          <a:xfrm>
            <a:off x="7918012" y="2100018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2</a:t>
            </a:r>
            <a:endParaRPr lang="es-MX" dirty="0"/>
          </a:p>
        </p:txBody>
      </p:sp>
      <p:sp>
        <p:nvSpPr>
          <p:cNvPr id="201" name="Elipse 200">
            <a:extLst>
              <a:ext uri="{FF2B5EF4-FFF2-40B4-BE49-F238E27FC236}">
                <a16:creationId xmlns:a16="http://schemas.microsoft.com/office/drawing/2014/main" id="{2D4F57BC-21D6-4D55-819B-D7BFA126C5F7}"/>
              </a:ext>
            </a:extLst>
          </p:cNvPr>
          <p:cNvSpPr/>
          <p:nvPr/>
        </p:nvSpPr>
        <p:spPr>
          <a:xfrm>
            <a:off x="9252844" y="2121951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3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277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5C93362-CA58-4526-A96B-2B96D4D0C4AA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Camino / Cámara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7BE4B6BD-2E40-42FC-85F4-6DCADC842EB6}"/>
              </a:ext>
            </a:extLst>
          </p:cNvPr>
          <p:cNvSpPr/>
          <p:nvPr/>
        </p:nvSpPr>
        <p:spPr>
          <a:xfrm>
            <a:off x="812415" y="1065488"/>
            <a:ext cx="10447893" cy="5666228"/>
          </a:xfrm>
          <a:prstGeom prst="roundRect">
            <a:avLst>
              <a:gd name="adj" fmla="val 2765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8" name="Picture 4" descr="Árbol Willow Sauce - Foto gratis en Pixabay">
            <a:extLst>
              <a:ext uri="{FF2B5EF4-FFF2-40B4-BE49-F238E27FC236}">
                <a16:creationId xmlns:a16="http://schemas.microsoft.com/office/drawing/2014/main" id="{20C9613F-DC8F-4494-8126-EE5AF0396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443" y="989883"/>
            <a:ext cx="1680504" cy="117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09EB77C-AAC7-47B5-8E0C-DBB72A5A632B}"/>
              </a:ext>
            </a:extLst>
          </p:cNvPr>
          <p:cNvCxnSpPr>
            <a:cxnSpLocks/>
          </p:cNvCxnSpPr>
          <p:nvPr/>
        </p:nvCxnSpPr>
        <p:spPr>
          <a:xfrm flipH="1">
            <a:off x="1318052" y="1055506"/>
            <a:ext cx="44606" cy="4824175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E7DC467E-9CB2-43D7-9E70-6CF8D32B8CD3}"/>
              </a:ext>
            </a:extLst>
          </p:cNvPr>
          <p:cNvSpPr/>
          <p:nvPr/>
        </p:nvSpPr>
        <p:spPr>
          <a:xfrm>
            <a:off x="1324990" y="3387747"/>
            <a:ext cx="1173286" cy="2107346"/>
          </a:xfrm>
          <a:custGeom>
            <a:avLst/>
            <a:gdLst>
              <a:gd name="connsiteX0" fmla="*/ 0 w 1132513"/>
              <a:gd name="connsiteY0" fmla="*/ 2211450 h 2211450"/>
              <a:gd name="connsiteX1" fmla="*/ 234891 w 1132513"/>
              <a:gd name="connsiteY1" fmla="*/ 1036991 h 2211450"/>
              <a:gd name="connsiteX2" fmla="*/ 1031846 w 1132513"/>
              <a:gd name="connsiteY2" fmla="*/ 458151 h 2211450"/>
              <a:gd name="connsiteX3" fmla="*/ 1132513 w 1132513"/>
              <a:gd name="connsiteY3" fmla="*/ 5145 h 221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2513" h="2211450">
                <a:moveTo>
                  <a:pt x="0" y="2211450"/>
                </a:moveTo>
                <a:cubicBezTo>
                  <a:pt x="31458" y="1770328"/>
                  <a:pt x="62917" y="1329207"/>
                  <a:pt x="234891" y="1036991"/>
                </a:cubicBezTo>
                <a:cubicBezTo>
                  <a:pt x="406865" y="744774"/>
                  <a:pt x="882242" y="630125"/>
                  <a:pt x="1031846" y="458151"/>
                </a:cubicBezTo>
                <a:cubicBezTo>
                  <a:pt x="1181450" y="286177"/>
                  <a:pt x="1079383" y="-45189"/>
                  <a:pt x="1132513" y="5145"/>
                </a:cubicBezTo>
              </a:path>
            </a:pathLst>
          </a:cu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34ABE6B1-5AAB-48F9-B74A-676428D32287}"/>
              </a:ext>
            </a:extLst>
          </p:cNvPr>
          <p:cNvCxnSpPr>
            <a:cxnSpLocks/>
          </p:cNvCxnSpPr>
          <p:nvPr/>
        </p:nvCxnSpPr>
        <p:spPr>
          <a:xfrm>
            <a:off x="1682531" y="6239969"/>
            <a:ext cx="2856176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o 18">
            <a:extLst>
              <a:ext uri="{FF2B5EF4-FFF2-40B4-BE49-F238E27FC236}">
                <a16:creationId xmlns:a16="http://schemas.microsoft.com/office/drawing/2014/main" id="{4AD42B06-FB3F-456D-BFF8-7BF235347920}"/>
              </a:ext>
            </a:extLst>
          </p:cNvPr>
          <p:cNvSpPr/>
          <p:nvPr/>
        </p:nvSpPr>
        <p:spPr>
          <a:xfrm>
            <a:off x="1318048" y="5483957"/>
            <a:ext cx="756736" cy="756736"/>
          </a:xfrm>
          <a:prstGeom prst="arc">
            <a:avLst>
              <a:gd name="adj1" fmla="val 5401104"/>
              <a:gd name="adj2" fmla="val 10771632"/>
            </a:avLst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FD268F0-81D0-468B-92E0-833CA21A52D5}"/>
              </a:ext>
            </a:extLst>
          </p:cNvPr>
          <p:cNvSpPr/>
          <p:nvPr/>
        </p:nvSpPr>
        <p:spPr>
          <a:xfrm>
            <a:off x="2099081" y="3148230"/>
            <a:ext cx="756736" cy="4790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0DC7FBE6-86A8-41F1-B5B5-9F5EB236B3A3}"/>
              </a:ext>
            </a:extLst>
          </p:cNvPr>
          <p:cNvSpPr/>
          <p:nvPr/>
        </p:nvSpPr>
        <p:spPr>
          <a:xfrm>
            <a:off x="1723531" y="3769708"/>
            <a:ext cx="972607" cy="988805"/>
          </a:xfrm>
          <a:custGeom>
            <a:avLst/>
            <a:gdLst>
              <a:gd name="connsiteX0" fmla="*/ 20180 w 1175247"/>
              <a:gd name="connsiteY0" fmla="*/ 1191237 h 1194820"/>
              <a:gd name="connsiteX1" fmla="*/ 20180 w 1175247"/>
              <a:gd name="connsiteY1" fmla="*/ 1132514 h 1194820"/>
              <a:gd name="connsiteX2" fmla="*/ 229905 w 1175247"/>
              <a:gd name="connsiteY2" fmla="*/ 763398 h 1194820"/>
              <a:gd name="connsiteX3" fmla="*/ 1035248 w 1175247"/>
              <a:gd name="connsiteY3" fmla="*/ 302004 h 1194820"/>
              <a:gd name="connsiteX4" fmla="*/ 1169472 w 1175247"/>
              <a:gd name="connsiteY4" fmla="*/ 0 h 119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47" h="1194820">
                <a:moveTo>
                  <a:pt x="20180" y="1191237"/>
                </a:moveTo>
                <a:cubicBezTo>
                  <a:pt x="2703" y="1197529"/>
                  <a:pt x="-14774" y="1203821"/>
                  <a:pt x="20180" y="1132514"/>
                </a:cubicBezTo>
                <a:cubicBezTo>
                  <a:pt x="55134" y="1061207"/>
                  <a:pt x="60727" y="901816"/>
                  <a:pt x="229905" y="763398"/>
                </a:cubicBezTo>
                <a:cubicBezTo>
                  <a:pt x="399083" y="624980"/>
                  <a:pt x="878654" y="429237"/>
                  <a:pt x="1035248" y="302004"/>
                </a:cubicBezTo>
                <a:cubicBezTo>
                  <a:pt x="1191842" y="174771"/>
                  <a:pt x="1180657" y="87385"/>
                  <a:pt x="1169472" y="0"/>
                </a:cubicBezTo>
              </a:path>
            </a:pathLst>
          </a:cu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6D47531D-2A55-496D-93FB-A3E8EE1C0C13}"/>
              </a:ext>
            </a:extLst>
          </p:cNvPr>
          <p:cNvSpPr/>
          <p:nvPr/>
        </p:nvSpPr>
        <p:spPr>
          <a:xfrm flipH="1">
            <a:off x="4376896" y="1087961"/>
            <a:ext cx="55135" cy="5643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CCC1B78-402A-474C-9057-4BFF2CE2A2AA}"/>
              </a:ext>
            </a:extLst>
          </p:cNvPr>
          <p:cNvSpPr/>
          <p:nvPr/>
        </p:nvSpPr>
        <p:spPr>
          <a:xfrm>
            <a:off x="4368618" y="6105191"/>
            <a:ext cx="73232" cy="2805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2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269DCE9-C754-4FB0-BC25-F6FB649E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48" y="305312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E329D194-E91A-4F15-A644-4CA8BEB2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55" y="347135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D7CF070C-EB16-4082-9EDF-000336D78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61" y="302702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D47051A9-9393-46BB-9D03-188FF62D0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176" y="302702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636AEDC-191C-4D44-94BA-F5BBF1070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776" y="350942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FA3F383E-D36E-4541-8439-9B65B9E24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89" y="300092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8D812975-C9F3-42F4-90E5-B36940372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84" y="3467115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BE684886-35DF-43B2-9BDB-3743F247A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232" y="302702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3FE2CB84-2700-4B42-A177-8FA5E96E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40" y="344525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Forma libre: forma 98">
            <a:extLst>
              <a:ext uri="{FF2B5EF4-FFF2-40B4-BE49-F238E27FC236}">
                <a16:creationId xmlns:a16="http://schemas.microsoft.com/office/drawing/2014/main" id="{8D0A4F51-34A6-4EBD-BEA2-711479C2795B}"/>
              </a:ext>
            </a:extLst>
          </p:cNvPr>
          <p:cNvSpPr/>
          <p:nvPr/>
        </p:nvSpPr>
        <p:spPr>
          <a:xfrm>
            <a:off x="5540664" y="3894707"/>
            <a:ext cx="2362626" cy="2348456"/>
          </a:xfrm>
          <a:custGeom>
            <a:avLst/>
            <a:gdLst>
              <a:gd name="connsiteX0" fmla="*/ 0 w 2952925"/>
              <a:gd name="connsiteY0" fmla="*/ 1057012 h 1057012"/>
              <a:gd name="connsiteX1" fmla="*/ 1375794 w 2952925"/>
              <a:gd name="connsiteY1" fmla="*/ 822121 h 1057012"/>
              <a:gd name="connsiteX2" fmla="*/ 2952925 w 2952925"/>
              <a:gd name="connsiteY2" fmla="*/ 0 h 105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925" h="1057012">
                <a:moveTo>
                  <a:pt x="0" y="1057012"/>
                </a:moveTo>
                <a:cubicBezTo>
                  <a:pt x="441820" y="1027651"/>
                  <a:pt x="883640" y="998290"/>
                  <a:pt x="1375794" y="822121"/>
                </a:cubicBezTo>
                <a:cubicBezTo>
                  <a:pt x="1867948" y="645952"/>
                  <a:pt x="2695663" y="145409"/>
                  <a:pt x="2952925" y="0"/>
                </a:cubicBezTo>
              </a:path>
            </a:pathLst>
          </a:cu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1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8B54D1B5-C0CE-4D50-9D76-355128490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037" y="421255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143BB840-781A-4216-922C-1E4850BDB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67" y="466724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3A8B30FB-3E7D-4001-ACA7-1DBE9F89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16" y="499424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5A871A52-0CCE-4263-8DCB-E1CBF9E46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81" y="4574610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FFF63C39-AC4F-4489-ABF1-B43DFE438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649" y="3846524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A485539-7963-4689-8DEC-B75987C52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712" y="540166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ángulo 108">
            <a:extLst>
              <a:ext uri="{FF2B5EF4-FFF2-40B4-BE49-F238E27FC236}">
                <a16:creationId xmlns:a16="http://schemas.microsoft.com/office/drawing/2014/main" id="{480600EC-6709-4FA6-9768-1DE2C36AF3CD}"/>
              </a:ext>
            </a:extLst>
          </p:cNvPr>
          <p:cNvSpPr/>
          <p:nvPr/>
        </p:nvSpPr>
        <p:spPr>
          <a:xfrm>
            <a:off x="5483671" y="3515480"/>
            <a:ext cx="501648" cy="36632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5" name="Rectángulo: esquinas redondeadas 1024">
            <a:extLst>
              <a:ext uri="{FF2B5EF4-FFF2-40B4-BE49-F238E27FC236}">
                <a16:creationId xmlns:a16="http://schemas.microsoft.com/office/drawing/2014/main" id="{DC3944BE-FA51-49B0-8BD6-1CFBCF239D5E}"/>
              </a:ext>
            </a:extLst>
          </p:cNvPr>
          <p:cNvSpPr/>
          <p:nvPr/>
        </p:nvSpPr>
        <p:spPr>
          <a:xfrm>
            <a:off x="7969731" y="1143669"/>
            <a:ext cx="1456294" cy="532920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" name="Forma libre: forma 109">
            <a:extLst>
              <a:ext uri="{FF2B5EF4-FFF2-40B4-BE49-F238E27FC236}">
                <a16:creationId xmlns:a16="http://schemas.microsoft.com/office/drawing/2014/main" id="{D5023116-A561-4CA0-BC48-7C92BD423723}"/>
              </a:ext>
            </a:extLst>
          </p:cNvPr>
          <p:cNvSpPr/>
          <p:nvPr/>
        </p:nvSpPr>
        <p:spPr>
          <a:xfrm>
            <a:off x="7846936" y="2242678"/>
            <a:ext cx="3413372" cy="1739816"/>
          </a:xfrm>
          <a:custGeom>
            <a:avLst/>
            <a:gdLst>
              <a:gd name="connsiteX0" fmla="*/ 0 w 3573710"/>
              <a:gd name="connsiteY0" fmla="*/ 1979802 h 1979802"/>
              <a:gd name="connsiteX1" fmla="*/ 461394 w 3573710"/>
              <a:gd name="connsiteY1" fmla="*/ 1258349 h 1979802"/>
              <a:gd name="connsiteX2" fmla="*/ 1451295 w 3573710"/>
              <a:gd name="connsiteY2" fmla="*/ 159391 h 1979802"/>
              <a:gd name="connsiteX3" fmla="*/ 3573710 w 3573710"/>
              <a:gd name="connsiteY3" fmla="*/ 0 h 197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3710" h="1979802">
                <a:moveTo>
                  <a:pt x="0" y="1979802"/>
                </a:moveTo>
                <a:cubicBezTo>
                  <a:pt x="109756" y="1770776"/>
                  <a:pt x="219512" y="1561751"/>
                  <a:pt x="461394" y="1258349"/>
                </a:cubicBezTo>
                <a:cubicBezTo>
                  <a:pt x="703276" y="954947"/>
                  <a:pt x="932576" y="369116"/>
                  <a:pt x="1451295" y="159391"/>
                </a:cubicBezTo>
                <a:cubicBezTo>
                  <a:pt x="1970014" y="-50334"/>
                  <a:pt x="3119306" y="25167"/>
                  <a:pt x="3573710" y="0"/>
                </a:cubicBezTo>
              </a:path>
            </a:pathLst>
          </a:cu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1" name="Picture 4" descr="Árbol Willow Sauce - Foto gratis en Pixabay">
            <a:extLst>
              <a:ext uri="{FF2B5EF4-FFF2-40B4-BE49-F238E27FC236}">
                <a16:creationId xmlns:a16="http://schemas.microsoft.com/office/drawing/2014/main" id="{91A1C6C5-6A3C-4D78-9089-6473C6B6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81" y="2072720"/>
            <a:ext cx="1680504" cy="117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Árbol Willow Sauce - Foto gratis en Pixabay">
            <a:extLst>
              <a:ext uri="{FF2B5EF4-FFF2-40B4-BE49-F238E27FC236}">
                <a16:creationId xmlns:a16="http://schemas.microsoft.com/office/drawing/2014/main" id="{1C64DEB6-D097-4322-A49E-500F7C8F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23" y="1029501"/>
            <a:ext cx="1680504" cy="117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Árbol Willow Sauce - Foto gratis en Pixabay">
            <a:extLst>
              <a:ext uri="{FF2B5EF4-FFF2-40B4-BE49-F238E27FC236}">
                <a16:creationId xmlns:a16="http://schemas.microsoft.com/office/drawing/2014/main" id="{BD1549ED-E276-4C19-9C1E-227465E69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05" y="1055506"/>
            <a:ext cx="2450282" cy="17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919778A9-E280-4634-AC3B-A17F412FA9A3}"/>
              </a:ext>
            </a:extLst>
          </p:cNvPr>
          <p:cNvCxnSpPr>
            <a:cxnSpLocks/>
          </p:cNvCxnSpPr>
          <p:nvPr/>
        </p:nvCxnSpPr>
        <p:spPr>
          <a:xfrm>
            <a:off x="4536500" y="6239969"/>
            <a:ext cx="6723808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de flecha 164">
            <a:extLst>
              <a:ext uri="{FF2B5EF4-FFF2-40B4-BE49-F238E27FC236}">
                <a16:creationId xmlns:a16="http://schemas.microsoft.com/office/drawing/2014/main" id="{AAFFB32F-B99C-464C-88FB-6F470507655B}"/>
              </a:ext>
            </a:extLst>
          </p:cNvPr>
          <p:cNvCxnSpPr>
            <a:cxnSpLocks/>
          </p:cNvCxnSpPr>
          <p:nvPr/>
        </p:nvCxnSpPr>
        <p:spPr>
          <a:xfrm flipH="1">
            <a:off x="1313492" y="4505776"/>
            <a:ext cx="11513" cy="128892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cto de flecha 165">
            <a:extLst>
              <a:ext uri="{FF2B5EF4-FFF2-40B4-BE49-F238E27FC236}">
                <a16:creationId xmlns:a16="http://schemas.microsoft.com/office/drawing/2014/main" id="{44BD9665-96BF-4225-A5D6-FAF2DBD773DF}"/>
              </a:ext>
            </a:extLst>
          </p:cNvPr>
          <p:cNvCxnSpPr>
            <a:cxnSpLocks/>
          </p:cNvCxnSpPr>
          <p:nvPr/>
        </p:nvCxnSpPr>
        <p:spPr>
          <a:xfrm flipH="1">
            <a:off x="1273810" y="3685124"/>
            <a:ext cx="1176446" cy="86824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cto de flecha 168">
            <a:extLst>
              <a:ext uri="{FF2B5EF4-FFF2-40B4-BE49-F238E27FC236}">
                <a16:creationId xmlns:a16="http://schemas.microsoft.com/office/drawing/2014/main" id="{5D41AA07-8B20-4D4A-89F0-0C71FF0F17B7}"/>
              </a:ext>
            </a:extLst>
          </p:cNvPr>
          <p:cNvCxnSpPr>
            <a:cxnSpLocks/>
          </p:cNvCxnSpPr>
          <p:nvPr/>
        </p:nvCxnSpPr>
        <p:spPr>
          <a:xfrm flipV="1">
            <a:off x="1647511" y="6261720"/>
            <a:ext cx="4173882" cy="7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cto de flecha 171">
            <a:extLst>
              <a:ext uri="{FF2B5EF4-FFF2-40B4-BE49-F238E27FC236}">
                <a16:creationId xmlns:a16="http://schemas.microsoft.com/office/drawing/2014/main" id="{5E82C16E-B211-44A3-A2A0-704EC4C17B51}"/>
              </a:ext>
            </a:extLst>
          </p:cNvPr>
          <p:cNvCxnSpPr>
            <a:cxnSpLocks/>
          </p:cNvCxnSpPr>
          <p:nvPr/>
        </p:nvCxnSpPr>
        <p:spPr>
          <a:xfrm>
            <a:off x="1267360" y="5767823"/>
            <a:ext cx="371304" cy="50885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de flecha 174">
            <a:extLst>
              <a:ext uri="{FF2B5EF4-FFF2-40B4-BE49-F238E27FC236}">
                <a16:creationId xmlns:a16="http://schemas.microsoft.com/office/drawing/2014/main" id="{FD634A6C-0D30-4A2E-9762-44C480B6F703}"/>
              </a:ext>
            </a:extLst>
          </p:cNvPr>
          <p:cNvCxnSpPr>
            <a:cxnSpLocks/>
          </p:cNvCxnSpPr>
          <p:nvPr/>
        </p:nvCxnSpPr>
        <p:spPr>
          <a:xfrm>
            <a:off x="9099078" y="2265085"/>
            <a:ext cx="21234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cto de flecha 176">
            <a:extLst>
              <a:ext uri="{FF2B5EF4-FFF2-40B4-BE49-F238E27FC236}">
                <a16:creationId xmlns:a16="http://schemas.microsoft.com/office/drawing/2014/main" id="{012B3498-34B0-4C65-AB7D-B7DC5CD735AF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5734495" y="5721285"/>
            <a:ext cx="906937" cy="5404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cto de flecha 183">
            <a:extLst>
              <a:ext uri="{FF2B5EF4-FFF2-40B4-BE49-F238E27FC236}">
                <a16:creationId xmlns:a16="http://schemas.microsoft.com/office/drawing/2014/main" id="{4A598875-2FD6-418C-8232-A1A8FEF9B813}"/>
              </a:ext>
            </a:extLst>
          </p:cNvPr>
          <p:cNvCxnSpPr>
            <a:cxnSpLocks/>
          </p:cNvCxnSpPr>
          <p:nvPr/>
        </p:nvCxnSpPr>
        <p:spPr>
          <a:xfrm flipV="1">
            <a:off x="7931905" y="2241956"/>
            <a:ext cx="1184070" cy="163419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cto de flecha 189">
            <a:extLst>
              <a:ext uri="{FF2B5EF4-FFF2-40B4-BE49-F238E27FC236}">
                <a16:creationId xmlns:a16="http://schemas.microsoft.com/office/drawing/2014/main" id="{CB3A5CBA-59C1-44B9-BAE2-2BC2D41F2705}"/>
              </a:ext>
            </a:extLst>
          </p:cNvPr>
          <p:cNvCxnSpPr>
            <a:cxnSpLocks/>
            <a:stCxn id="99" idx="1"/>
          </p:cNvCxnSpPr>
          <p:nvPr/>
        </p:nvCxnSpPr>
        <p:spPr>
          <a:xfrm flipV="1">
            <a:off x="6641432" y="3834149"/>
            <a:ext cx="1316801" cy="18871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CEEEA28-D126-454F-B0FE-F1AF7AD8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73" y="210918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0D15FA69-80DF-494E-9A81-A7E9AA87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0" y="2527414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67A2337A-769A-41CB-8BAF-3D8968B81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486" y="208308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62633389-1AFB-4085-8DA3-61B294A7F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01" y="208308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4D4FDE24-8ADE-46B5-A2A9-A16E23316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01" y="2565484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EB151914-9D03-48F4-AD36-BA30D6308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114" y="205699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4BA2B481-3175-4552-8A92-0D7CBD21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09" y="252317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9DD5505B-07BB-4CDD-8284-5B54CC52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57" y="208308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91D4B05C-28E8-4A34-ADF7-9728EDEA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265" y="250131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B27E1F55-8154-4176-B460-0D80AC96A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815" y="2597265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06EF7FF0-B37A-456D-A4A2-079455702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95" y="258276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60E4B826-580A-4848-B7DB-B365AB97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52" y="110947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E1A5CD9-AE80-45A6-8358-90C60B8EB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60" y="1527700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8E230216-E42E-432E-BA06-FFA639DB9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11" y="113465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E3772C0-C205-4C83-A88C-9F060776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18" y="155288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E6A3C7BC-10D5-4B34-91C7-177569F05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324" y="1108562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1321C132-4930-4A84-8B8C-457E32DF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39" y="1108562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DABB56B-87B2-45BA-98A3-E947E7A36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739" y="159095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FD5FC4DF-4F6D-4AB2-8D1D-736C545F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52" y="1082464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6D8DD606-541E-4A86-BF8A-AAFEB704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47" y="154865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47647B22-4501-4DA3-AA78-836A9753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53" y="162273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6B65F5E2-522A-4ECA-B851-9CCFF127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33" y="1608242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2" name="Grupo 241">
            <a:extLst>
              <a:ext uri="{FF2B5EF4-FFF2-40B4-BE49-F238E27FC236}">
                <a16:creationId xmlns:a16="http://schemas.microsoft.com/office/drawing/2014/main" id="{2FEE2E29-7B92-4A44-9399-D9BD228E0857}"/>
              </a:ext>
            </a:extLst>
          </p:cNvPr>
          <p:cNvGrpSpPr/>
          <p:nvPr/>
        </p:nvGrpSpPr>
        <p:grpSpPr>
          <a:xfrm rot="19737746">
            <a:off x="1480083" y="3722350"/>
            <a:ext cx="311329" cy="283759"/>
            <a:chOff x="-680637" y="1371514"/>
            <a:chExt cx="311329" cy="283759"/>
          </a:xfrm>
        </p:grpSpPr>
        <p:sp>
          <p:nvSpPr>
            <p:cNvPr id="243" name="Triángulo isósceles 242">
              <a:extLst>
                <a:ext uri="{FF2B5EF4-FFF2-40B4-BE49-F238E27FC236}">
                  <a16:creationId xmlns:a16="http://schemas.microsoft.com/office/drawing/2014/main" id="{CC856A9A-7427-495B-9883-E53D7017EDAA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44" name="Imagen 243">
              <a:extLst>
                <a:ext uri="{FF2B5EF4-FFF2-40B4-BE49-F238E27FC236}">
                  <a16:creationId xmlns:a16="http://schemas.microsoft.com/office/drawing/2014/main" id="{D9F055E2-1F44-42F0-ADB5-39CF46335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A514E894-1F82-4B72-A9CF-5408F917EF3A}"/>
              </a:ext>
            </a:extLst>
          </p:cNvPr>
          <p:cNvGrpSpPr/>
          <p:nvPr/>
        </p:nvGrpSpPr>
        <p:grpSpPr>
          <a:xfrm>
            <a:off x="867139" y="5008359"/>
            <a:ext cx="311329" cy="283759"/>
            <a:chOff x="-680637" y="1371514"/>
            <a:chExt cx="311329" cy="283759"/>
          </a:xfrm>
        </p:grpSpPr>
        <p:sp>
          <p:nvSpPr>
            <p:cNvPr id="249" name="Triángulo isósceles 248">
              <a:extLst>
                <a:ext uri="{FF2B5EF4-FFF2-40B4-BE49-F238E27FC236}">
                  <a16:creationId xmlns:a16="http://schemas.microsoft.com/office/drawing/2014/main" id="{0815A2B3-114F-4C80-A396-83718DA7EC1F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50" name="Imagen 249">
              <a:extLst>
                <a:ext uri="{FF2B5EF4-FFF2-40B4-BE49-F238E27FC236}">
                  <a16:creationId xmlns:a16="http://schemas.microsoft.com/office/drawing/2014/main" id="{60191346-3ED9-42AB-B7BD-CB350CCC9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C7867F90-0972-43AB-B01A-808D9E1E3B38}"/>
              </a:ext>
            </a:extLst>
          </p:cNvPr>
          <p:cNvGrpSpPr/>
          <p:nvPr/>
        </p:nvGrpSpPr>
        <p:grpSpPr>
          <a:xfrm rot="16200000">
            <a:off x="3323521" y="6369213"/>
            <a:ext cx="311329" cy="283759"/>
            <a:chOff x="-680637" y="1371514"/>
            <a:chExt cx="311329" cy="283759"/>
          </a:xfrm>
        </p:grpSpPr>
        <p:sp>
          <p:nvSpPr>
            <p:cNvPr id="252" name="Triángulo isósceles 251">
              <a:extLst>
                <a:ext uri="{FF2B5EF4-FFF2-40B4-BE49-F238E27FC236}">
                  <a16:creationId xmlns:a16="http://schemas.microsoft.com/office/drawing/2014/main" id="{1F2E3F1C-835C-45E9-86BD-FB4947026E12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53" name="Imagen 252">
              <a:extLst>
                <a:ext uri="{FF2B5EF4-FFF2-40B4-BE49-F238E27FC236}">
                  <a16:creationId xmlns:a16="http://schemas.microsoft.com/office/drawing/2014/main" id="{1F690296-D833-424E-8DA8-3987F4E7F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1A0E6802-606E-468F-9AF3-472CC87B946A}"/>
              </a:ext>
            </a:extLst>
          </p:cNvPr>
          <p:cNvGrpSpPr/>
          <p:nvPr/>
        </p:nvGrpSpPr>
        <p:grpSpPr>
          <a:xfrm rot="13024000">
            <a:off x="7723708" y="4792946"/>
            <a:ext cx="311329" cy="283759"/>
            <a:chOff x="-680637" y="1371514"/>
            <a:chExt cx="311329" cy="283759"/>
          </a:xfrm>
        </p:grpSpPr>
        <p:sp>
          <p:nvSpPr>
            <p:cNvPr id="255" name="Triángulo isósceles 254">
              <a:extLst>
                <a:ext uri="{FF2B5EF4-FFF2-40B4-BE49-F238E27FC236}">
                  <a16:creationId xmlns:a16="http://schemas.microsoft.com/office/drawing/2014/main" id="{65092A51-7304-43C5-8E07-1A4EAA73C26D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56" name="Imagen 255">
              <a:extLst>
                <a:ext uri="{FF2B5EF4-FFF2-40B4-BE49-F238E27FC236}">
                  <a16:creationId xmlns:a16="http://schemas.microsoft.com/office/drawing/2014/main" id="{4ACFEFC2-670B-4A3B-93FC-02567C57A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74369F84-3537-4AAF-87F5-AFCBD31FD00E}"/>
              </a:ext>
            </a:extLst>
          </p:cNvPr>
          <p:cNvGrpSpPr/>
          <p:nvPr/>
        </p:nvGrpSpPr>
        <p:grpSpPr>
          <a:xfrm rot="17583677">
            <a:off x="8382289" y="3477896"/>
            <a:ext cx="311329" cy="283759"/>
            <a:chOff x="-680637" y="1371514"/>
            <a:chExt cx="311329" cy="283759"/>
          </a:xfrm>
        </p:grpSpPr>
        <p:sp>
          <p:nvSpPr>
            <p:cNvPr id="258" name="Triángulo isósceles 257">
              <a:extLst>
                <a:ext uri="{FF2B5EF4-FFF2-40B4-BE49-F238E27FC236}">
                  <a16:creationId xmlns:a16="http://schemas.microsoft.com/office/drawing/2014/main" id="{A68FC379-4898-4AC3-B7B9-73E066834176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59" name="Imagen 258">
              <a:extLst>
                <a:ext uri="{FF2B5EF4-FFF2-40B4-BE49-F238E27FC236}">
                  <a16:creationId xmlns:a16="http://schemas.microsoft.com/office/drawing/2014/main" id="{C07883FE-132B-498B-98AE-2FDE2B64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grpSp>
        <p:nvGrpSpPr>
          <p:cNvPr id="260" name="Grupo 259">
            <a:extLst>
              <a:ext uri="{FF2B5EF4-FFF2-40B4-BE49-F238E27FC236}">
                <a16:creationId xmlns:a16="http://schemas.microsoft.com/office/drawing/2014/main" id="{F4F6C48C-0A6F-44B6-92E8-30980339D6FA}"/>
              </a:ext>
            </a:extLst>
          </p:cNvPr>
          <p:cNvGrpSpPr/>
          <p:nvPr/>
        </p:nvGrpSpPr>
        <p:grpSpPr>
          <a:xfrm rot="16200000">
            <a:off x="9556040" y="2547429"/>
            <a:ext cx="311329" cy="283759"/>
            <a:chOff x="-680637" y="1371514"/>
            <a:chExt cx="311329" cy="283759"/>
          </a:xfrm>
        </p:grpSpPr>
        <p:sp>
          <p:nvSpPr>
            <p:cNvPr id="261" name="Triángulo isósceles 260">
              <a:extLst>
                <a:ext uri="{FF2B5EF4-FFF2-40B4-BE49-F238E27FC236}">
                  <a16:creationId xmlns:a16="http://schemas.microsoft.com/office/drawing/2014/main" id="{9BE00C8E-663C-466A-830F-298A43FBF243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62" name="Imagen 261">
              <a:extLst>
                <a:ext uri="{FF2B5EF4-FFF2-40B4-BE49-F238E27FC236}">
                  <a16:creationId xmlns:a16="http://schemas.microsoft.com/office/drawing/2014/main" id="{4D97A2F2-718E-45E1-8033-E17F27091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sp>
        <p:nvSpPr>
          <p:cNvPr id="1072" name="Elipse 1071">
            <a:extLst>
              <a:ext uri="{FF2B5EF4-FFF2-40B4-BE49-F238E27FC236}">
                <a16:creationId xmlns:a16="http://schemas.microsoft.com/office/drawing/2014/main" id="{76192089-2C87-428A-8302-B5CEB9BCAA7E}"/>
              </a:ext>
            </a:extLst>
          </p:cNvPr>
          <p:cNvSpPr/>
          <p:nvPr/>
        </p:nvSpPr>
        <p:spPr>
          <a:xfrm>
            <a:off x="7273904" y="4509716"/>
            <a:ext cx="258124" cy="25812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2</a:t>
            </a:r>
            <a:endParaRPr lang="es-MX" dirty="0"/>
          </a:p>
        </p:txBody>
      </p:sp>
      <p:sp>
        <p:nvSpPr>
          <p:cNvPr id="264" name="Elipse 263">
            <a:extLst>
              <a:ext uri="{FF2B5EF4-FFF2-40B4-BE49-F238E27FC236}">
                <a16:creationId xmlns:a16="http://schemas.microsoft.com/office/drawing/2014/main" id="{6803F054-CA90-476B-A1B4-673B18AA750A}"/>
              </a:ext>
            </a:extLst>
          </p:cNvPr>
          <p:cNvSpPr/>
          <p:nvPr/>
        </p:nvSpPr>
        <p:spPr>
          <a:xfrm>
            <a:off x="9571488" y="2119643"/>
            <a:ext cx="258124" cy="25812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3</a:t>
            </a:r>
            <a:endParaRPr lang="es-MX" dirty="0"/>
          </a:p>
        </p:txBody>
      </p:sp>
      <p:sp>
        <p:nvSpPr>
          <p:cNvPr id="265" name="Elipse 264">
            <a:extLst>
              <a:ext uri="{FF2B5EF4-FFF2-40B4-BE49-F238E27FC236}">
                <a16:creationId xmlns:a16="http://schemas.microsoft.com/office/drawing/2014/main" id="{BD1DDDFF-7411-49AA-8532-FD68705DCFFE}"/>
              </a:ext>
            </a:extLst>
          </p:cNvPr>
          <p:cNvSpPr/>
          <p:nvPr/>
        </p:nvSpPr>
        <p:spPr>
          <a:xfrm>
            <a:off x="4091581" y="6127637"/>
            <a:ext cx="258124" cy="25812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1</a:t>
            </a:r>
            <a:endParaRPr lang="es-MX" dirty="0"/>
          </a:p>
        </p:txBody>
      </p:sp>
      <p:grpSp>
        <p:nvGrpSpPr>
          <p:cNvPr id="97" name="Grupo 96">
            <a:extLst>
              <a:ext uri="{FF2B5EF4-FFF2-40B4-BE49-F238E27FC236}">
                <a16:creationId xmlns:a16="http://schemas.microsoft.com/office/drawing/2014/main" id="{4E42D9C3-4A6A-450F-BB34-5837BA6D69A0}"/>
              </a:ext>
            </a:extLst>
          </p:cNvPr>
          <p:cNvGrpSpPr/>
          <p:nvPr/>
        </p:nvGrpSpPr>
        <p:grpSpPr>
          <a:xfrm rot="14347824">
            <a:off x="6341882" y="6302304"/>
            <a:ext cx="311329" cy="283759"/>
            <a:chOff x="-680637" y="1371514"/>
            <a:chExt cx="311329" cy="283759"/>
          </a:xfrm>
        </p:grpSpPr>
        <p:sp>
          <p:nvSpPr>
            <p:cNvPr id="98" name="Triángulo isósceles 97">
              <a:extLst>
                <a:ext uri="{FF2B5EF4-FFF2-40B4-BE49-F238E27FC236}">
                  <a16:creationId xmlns:a16="http://schemas.microsoft.com/office/drawing/2014/main" id="{E1B367C0-0618-4B9C-96A7-BBCA8304075C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100" name="Imagen 99">
              <a:extLst>
                <a:ext uri="{FF2B5EF4-FFF2-40B4-BE49-F238E27FC236}">
                  <a16:creationId xmlns:a16="http://schemas.microsoft.com/office/drawing/2014/main" id="{3B258A8D-2631-4619-8549-E6966234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pic>
        <p:nvPicPr>
          <p:cNvPr id="10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0DC6082-F948-4BB1-B7E1-06616412D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20" y="510355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98BCAD44-44A7-49F9-A8F5-9CE20815C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9" y="5432904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3586785-04E3-41C8-879F-33E9DE050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8" y="253541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53D9A974-8435-4081-A124-B891AA1D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624" y="209108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19B50A23-1F21-4471-BE1C-53483109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439" y="209108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9761ECB0-518B-4862-ADD4-4852307F7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39" y="257348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459B644E-691F-4FAB-A03D-95294DEF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252" y="2064990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3329614-5AE4-4ED9-B011-0A2C65FE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47" y="253117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3F16B81-1BBE-46B9-BF1C-1EA2F3ED1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495" y="209108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0D84D143-8E9A-44D6-8C71-C2EDBBFF0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33" y="259076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02C09B9D-BFED-4B07-B7E2-84B87CC4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90" y="1117472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B2F8E09F-5CB9-4CF2-9BB6-33E1485C1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556" y="156088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887C89E-FAA2-4EAB-8D01-A042B77C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62" y="111656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73D6A7AA-D138-4D0E-99D8-842EEBC0E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277" y="111656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0455431-A65F-45E8-8E4D-D4FF78161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77" y="159895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D712EB29-A43B-494F-9677-CBB68BE4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90" y="109046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AE83B1B-8EA7-4163-BD41-FE797EF25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85" y="1556650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56C7520D-D41B-4FDB-9700-31535C07A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71" y="161624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7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227FE3E7-AEE7-4A1C-97FB-1BA86EE58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27123" r="7554" b="10981"/>
          <a:stretch/>
        </p:blipFill>
        <p:spPr>
          <a:xfrm>
            <a:off x="3949012" y="3995150"/>
            <a:ext cx="4293085" cy="2696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9080EF6-471B-47A4-8352-A8DC76257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122889"/>
            <a:ext cx="3615539" cy="27103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1299439-2AEF-4B56-8D69-FAF21BFED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3995152"/>
            <a:ext cx="3615539" cy="2696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Picture 2" descr="Sauce llorón">
            <a:extLst>
              <a:ext uri="{FF2B5EF4-FFF2-40B4-BE49-F238E27FC236}">
                <a16:creationId xmlns:a16="http://schemas.microsoft.com/office/drawing/2014/main" id="{33E7296E-0ED8-4D84-85DA-43788B252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60" y="1115264"/>
            <a:ext cx="3624027" cy="271802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os últimos charrúas: la honorable tribu guerrera de Uruguay - El Extremo  Sur">
            <a:extLst>
              <a:ext uri="{FF2B5EF4-FFF2-40B4-BE49-F238E27FC236}">
                <a16:creationId xmlns:a16="http://schemas.microsoft.com/office/drawing/2014/main" id="{CA2F76CA-88FE-4ABF-A9A8-5AAA43292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" t="-281" r="5359" b="281"/>
          <a:stretch/>
        </p:blipFill>
        <p:spPr bwMode="auto">
          <a:xfrm>
            <a:off x="7755210" y="1115264"/>
            <a:ext cx="4284588" cy="27103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A66A35-EE65-49DD-BB47-97AEF86790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0" t="17455" r="19997" b="16979"/>
          <a:stretch/>
        </p:blipFill>
        <p:spPr>
          <a:xfrm>
            <a:off x="8415771" y="3979871"/>
            <a:ext cx="3624027" cy="27121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Referencias Visual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9BB96C-4384-46BF-BAC2-31134CD0A0A2}"/>
              </a:ext>
            </a:extLst>
          </p:cNvPr>
          <p:cNvSpPr txBox="1"/>
          <p:nvPr/>
        </p:nvSpPr>
        <p:spPr>
          <a:xfrm>
            <a:off x="201744" y="1214644"/>
            <a:ext cx="1685780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900" dirty="0"/>
              <a:t>Casa de Artigas</a:t>
            </a:r>
            <a:r>
              <a:rPr lang="es-MX" sz="900" dirty="0"/>
              <a:t> en Montevideo</a:t>
            </a:r>
            <a:endParaRPr lang="es-UY" sz="9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0226BF-34DE-42AA-9326-071EF34D86F8}"/>
              </a:ext>
            </a:extLst>
          </p:cNvPr>
          <p:cNvSpPr txBox="1"/>
          <p:nvPr/>
        </p:nvSpPr>
        <p:spPr>
          <a:xfrm>
            <a:off x="202175" y="4090254"/>
            <a:ext cx="1357211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900" dirty="0"/>
              <a:t>Poblado del Sauce (1955)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86EC886-C9A9-45C7-AC23-921E3BF202C9}"/>
              </a:ext>
            </a:extLst>
          </p:cNvPr>
          <p:cNvSpPr txBox="1"/>
          <p:nvPr/>
        </p:nvSpPr>
        <p:spPr>
          <a:xfrm>
            <a:off x="4000420" y="1214644"/>
            <a:ext cx="1075189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900" dirty="0"/>
              <a:t>Árbol Sauce Llorón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4721B0F-02BF-411D-8E88-4457C6B05836}"/>
              </a:ext>
            </a:extLst>
          </p:cNvPr>
          <p:cNvSpPr txBox="1"/>
          <p:nvPr/>
        </p:nvSpPr>
        <p:spPr>
          <a:xfrm>
            <a:off x="7784478" y="1214645"/>
            <a:ext cx="1084741" cy="228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900" dirty="0"/>
              <a:t>Pueblo Charrúa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76521-DE54-4D14-AF94-F38F19C9C8E4}"/>
              </a:ext>
            </a:extLst>
          </p:cNvPr>
          <p:cNvSpPr txBox="1"/>
          <p:nvPr/>
        </p:nvSpPr>
        <p:spPr>
          <a:xfrm>
            <a:off x="8457716" y="4067443"/>
            <a:ext cx="1357211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900" dirty="0"/>
              <a:t>Camino de tierra (1875)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FE8259E-537E-4C90-8FE4-4384630D19D5}"/>
              </a:ext>
            </a:extLst>
          </p:cNvPr>
          <p:cNvSpPr txBox="1"/>
          <p:nvPr/>
        </p:nvSpPr>
        <p:spPr>
          <a:xfrm>
            <a:off x="3995194" y="4091472"/>
            <a:ext cx="1827873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900" dirty="0"/>
              <a:t>Rancho y Familia de campo (1870)</a:t>
            </a:r>
            <a:endParaRPr lang="es-UY" sz="900" dirty="0"/>
          </a:p>
        </p:txBody>
      </p:sp>
    </p:spTree>
    <p:extLst>
      <p:ext uri="{BB962C8B-B14F-4D97-AF65-F5344CB8AC3E}">
        <p14:creationId xmlns:p14="http://schemas.microsoft.com/office/powerpoint/2010/main" val="3715455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5311</TotalTime>
  <Words>1046</Words>
  <Application>Microsoft Office PowerPoint</Application>
  <PresentationFormat>Panorámica</PresentationFormat>
  <Paragraphs>160</Paragraphs>
  <Slides>12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493</cp:revision>
  <dcterms:created xsi:type="dcterms:W3CDTF">2022-09-22T01:08:39Z</dcterms:created>
  <dcterms:modified xsi:type="dcterms:W3CDTF">2025-06-15T17:48:11Z</dcterms:modified>
</cp:coreProperties>
</file>